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796" r:id="rId1"/>
  </p:sldMasterIdLst>
  <p:notesMasterIdLst>
    <p:notesMasterId r:id="rId55"/>
  </p:notesMasterIdLst>
  <p:sldIdLst>
    <p:sldId id="256" r:id="rId2"/>
    <p:sldId id="764" r:id="rId3"/>
    <p:sldId id="778" r:id="rId4"/>
    <p:sldId id="730" r:id="rId5"/>
    <p:sldId id="731" r:id="rId6"/>
    <p:sldId id="732" r:id="rId7"/>
    <p:sldId id="733" r:id="rId8"/>
    <p:sldId id="728" r:id="rId9"/>
    <p:sldId id="734" r:id="rId10"/>
    <p:sldId id="735" r:id="rId11"/>
    <p:sldId id="737" r:id="rId12"/>
    <p:sldId id="738" r:id="rId13"/>
    <p:sldId id="736" r:id="rId14"/>
    <p:sldId id="765" r:id="rId15"/>
    <p:sldId id="739" r:id="rId16"/>
    <p:sldId id="740" r:id="rId17"/>
    <p:sldId id="741" r:id="rId18"/>
    <p:sldId id="742" r:id="rId19"/>
    <p:sldId id="386" r:id="rId20"/>
    <p:sldId id="310" r:id="rId21"/>
    <p:sldId id="258" r:id="rId22"/>
    <p:sldId id="743" r:id="rId23"/>
    <p:sldId id="766" r:id="rId24"/>
    <p:sldId id="744" r:id="rId25"/>
    <p:sldId id="746" r:id="rId26"/>
    <p:sldId id="747" r:id="rId27"/>
    <p:sldId id="748" r:id="rId28"/>
    <p:sldId id="749" r:id="rId29"/>
    <p:sldId id="750" r:id="rId30"/>
    <p:sldId id="751" r:id="rId31"/>
    <p:sldId id="752" r:id="rId32"/>
    <p:sldId id="753" r:id="rId33"/>
    <p:sldId id="754" r:id="rId34"/>
    <p:sldId id="755" r:id="rId35"/>
    <p:sldId id="756" r:id="rId36"/>
    <p:sldId id="757" r:id="rId37"/>
    <p:sldId id="758" r:id="rId38"/>
    <p:sldId id="759" r:id="rId39"/>
    <p:sldId id="767" r:id="rId40"/>
    <p:sldId id="768" r:id="rId41"/>
    <p:sldId id="760" r:id="rId42"/>
    <p:sldId id="761" r:id="rId43"/>
    <p:sldId id="762" r:id="rId44"/>
    <p:sldId id="770" r:id="rId45"/>
    <p:sldId id="771" r:id="rId46"/>
    <p:sldId id="774" r:id="rId47"/>
    <p:sldId id="773" r:id="rId48"/>
    <p:sldId id="775" r:id="rId49"/>
    <p:sldId id="776" r:id="rId50"/>
    <p:sldId id="777" r:id="rId51"/>
    <p:sldId id="763" r:id="rId52"/>
    <p:sldId id="769" r:id="rId53"/>
    <p:sldId id="727" r:id="rId54"/>
  </p:sldIdLst>
  <p:sldSz cx="9144000" cy="6858000" type="screen4x3"/>
  <p:notesSz cx="6858000" cy="9144000"/>
  <p:custDataLst>
    <p:tags r:id="rId5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88427"/>
    <a:srgbClr val="2E51F4"/>
    <a:srgbClr val="1F35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5" autoAdjust="0"/>
    <p:restoredTop sz="95225" autoAdjust="0"/>
  </p:normalViewPr>
  <p:slideViewPr>
    <p:cSldViewPr snapToGrid="0" snapToObjects="1">
      <p:cViewPr varScale="1">
        <p:scale>
          <a:sx n="118" d="100"/>
          <a:sy n="118" d="100"/>
        </p:scale>
        <p:origin x="173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3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microsoft.com/office/2016/11/relationships/changesInfo" Target="changesInfos/changesInfo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ndra Chekuri" userId="32786454_tp_dropbox" providerId="OAuth2" clId="{E2F6A8B8-21CA-6948-80E4-6BE00637A704}"/>
    <pc:docChg chg="undo redo custSel addSld delSld modSld">
      <pc:chgData name="Chandra Chekuri" userId="32786454_tp_dropbox" providerId="OAuth2" clId="{E2F6A8B8-21CA-6948-80E4-6BE00637A704}" dt="2020-08-10T21:28:10.925" v="2206"/>
      <pc:docMkLst>
        <pc:docMk/>
      </pc:docMkLst>
      <pc:sldChg chg="addSp delSp modSp">
        <pc:chgData name="Chandra Chekuri" userId="32786454_tp_dropbox" providerId="OAuth2" clId="{E2F6A8B8-21CA-6948-80E4-6BE00637A704}" dt="2020-08-10T02:43:27.789" v="1428"/>
        <pc:sldMkLst>
          <pc:docMk/>
          <pc:sldMk cId="1635994585" sldId="728"/>
        </pc:sldMkLst>
        <pc:spChg chg="add del">
          <ac:chgData name="Chandra Chekuri" userId="32786454_tp_dropbox" providerId="OAuth2" clId="{E2F6A8B8-21CA-6948-80E4-6BE00637A704}" dt="2020-08-10T01:58:17.193" v="261" actId="27957"/>
          <ac:spMkLst>
            <pc:docMk/>
            <pc:sldMk cId="1635994585" sldId="728"/>
            <ac:spMk id="86" creationId="{88D590E2-0BEC-4236-8F15-2A9DAAF71EE0}"/>
          </ac:spMkLst>
        </pc:spChg>
        <pc:spChg chg="add del">
          <ac:chgData name="Chandra Chekuri" userId="32786454_tp_dropbox" providerId="OAuth2" clId="{E2F6A8B8-21CA-6948-80E4-6BE00637A704}" dt="2020-08-10T01:58:17.193" v="261" actId="27957"/>
          <ac:spMkLst>
            <pc:docMk/>
            <pc:sldMk cId="1635994585" sldId="728"/>
            <ac:spMk id="116" creationId="{39F3BB96-2D73-426B-82FA-F82AFD54DC8C}"/>
          </ac:spMkLst>
        </pc:spChg>
        <pc:spChg chg="add del">
          <ac:chgData name="Chandra Chekuri" userId="32786454_tp_dropbox" providerId="OAuth2" clId="{E2F6A8B8-21CA-6948-80E4-6BE00637A704}" dt="2020-08-10T01:58:17.193" v="261" actId="27957"/>
          <ac:spMkLst>
            <pc:docMk/>
            <pc:sldMk cId="1635994585" sldId="728"/>
            <ac:spMk id="126" creationId="{EBE312B9-ED48-4715-B9BB-2336E7CD6C13}"/>
          </ac:spMkLst>
        </pc:spChg>
        <pc:spChg chg="add del">
          <ac:chgData name="Chandra Chekuri" userId="32786454_tp_dropbox" providerId="OAuth2" clId="{E2F6A8B8-21CA-6948-80E4-6BE00637A704}" dt="2020-08-10T01:58:17.193" v="261" actId="27957"/>
          <ac:spMkLst>
            <pc:docMk/>
            <pc:sldMk cId="1635994585" sldId="728"/>
            <ac:spMk id="136" creationId="{85410390-DEF9-4F4E-B3CA-34E6A4C701C4}"/>
          </ac:spMkLst>
        </pc:spChg>
        <pc:spChg chg="add del">
          <ac:chgData name="Chandra Chekuri" userId="32786454_tp_dropbox" providerId="OAuth2" clId="{E2F6A8B8-21CA-6948-80E4-6BE00637A704}" dt="2020-08-10T01:58:17.193" v="261" actId="27957"/>
          <ac:spMkLst>
            <pc:docMk/>
            <pc:sldMk cId="1635994585" sldId="728"/>
            <ac:spMk id="152" creationId="{B78FDD34-3915-4E6B-9164-4123C9B57383}"/>
          </ac:spMkLst>
        </pc:spChg>
        <pc:spChg chg="add del">
          <ac:chgData name="Chandra Chekuri" userId="32786454_tp_dropbox" providerId="OAuth2" clId="{E2F6A8B8-21CA-6948-80E4-6BE00637A704}" dt="2020-08-10T01:58:17.193" v="261" actId="27957"/>
          <ac:spMkLst>
            <pc:docMk/>
            <pc:sldMk cId="1635994585" sldId="728"/>
            <ac:spMk id="178" creationId="{CFFB6B2B-467C-4278-87CD-9A8CB841C031}"/>
          </ac:spMkLst>
        </pc:spChg>
        <pc:spChg chg="add del">
          <ac:chgData name="Chandra Chekuri" userId="32786454_tp_dropbox" providerId="OAuth2" clId="{E2F6A8B8-21CA-6948-80E4-6BE00637A704}" dt="2020-08-10T01:58:17.193" v="261" actId="27957"/>
          <ac:spMkLst>
            <pc:docMk/>
            <pc:sldMk cId="1635994585" sldId="728"/>
            <ac:spMk id="202" creationId="{E1B58388-B683-4130-AC2A-364469D8CBF2}"/>
          </ac:spMkLst>
        </pc:spChg>
        <pc:grpChg chg="add del">
          <ac:chgData name="Chandra Chekuri" userId="32786454_tp_dropbox" providerId="OAuth2" clId="{E2F6A8B8-21CA-6948-80E4-6BE00637A704}" dt="2020-08-10T01:41:53.526" v="191"/>
          <ac:grpSpMkLst>
            <pc:docMk/>
            <pc:sldMk cId="1635994585" sldId="728"/>
            <ac:grpSpMk id="6" creationId="{07D058E5-DC50-634F-BD42-53E4126E3A75}"/>
          </ac:grpSpMkLst>
        </pc:grpChg>
        <pc:grpChg chg="add del topLvl">
          <ac:chgData name="Chandra Chekuri" userId="32786454_tp_dropbox" providerId="OAuth2" clId="{E2F6A8B8-21CA-6948-80E4-6BE00637A704}" dt="2020-08-10T01:59:40.869" v="269" actId="165"/>
          <ac:grpSpMkLst>
            <pc:docMk/>
            <pc:sldMk cId="1635994585" sldId="728"/>
            <ac:grpSpMk id="8" creationId="{C4675AEE-0DB4-EA4D-BFC4-14AAAAB165D1}"/>
          </ac:grpSpMkLst>
        </pc:grpChg>
        <pc:grpChg chg="add del">
          <ac:chgData name="Chandra Chekuri" userId="32786454_tp_dropbox" providerId="OAuth2" clId="{E2F6A8B8-21CA-6948-80E4-6BE00637A704}" dt="2020-08-10T01:42:38.297" v="235"/>
          <ac:grpSpMkLst>
            <pc:docMk/>
            <pc:sldMk cId="1635994585" sldId="728"/>
            <ac:grpSpMk id="11" creationId="{D335B9BF-A7DE-2444-92F8-868DE009F695}"/>
          </ac:grpSpMkLst>
        </pc:grpChg>
        <pc:grpChg chg="add">
          <ac:chgData name="Chandra Chekuri" userId="32786454_tp_dropbox" providerId="OAuth2" clId="{E2F6A8B8-21CA-6948-80E4-6BE00637A704}" dt="2020-08-10T02:43:11.319" v="1414"/>
          <ac:grpSpMkLst>
            <pc:docMk/>
            <pc:sldMk cId="1635994585" sldId="728"/>
            <ac:grpSpMk id="13" creationId="{E3730EB5-4ACA-BD4D-ABC1-CD22E23F1E6D}"/>
          </ac:grpSpMkLst>
        </pc:grpChg>
        <pc:grpChg chg="add del">
          <ac:chgData name="Chandra Chekuri" userId="32786454_tp_dropbox" providerId="OAuth2" clId="{E2F6A8B8-21CA-6948-80E4-6BE00637A704}" dt="2020-08-10T01:42:36.507" v="229"/>
          <ac:grpSpMkLst>
            <pc:docMk/>
            <pc:sldMk cId="1635994585" sldId="728"/>
            <ac:grpSpMk id="16" creationId="{5E6944E1-4881-C743-8815-49500A444A51}"/>
          </ac:grpSpMkLst>
        </pc:grpChg>
        <pc:grpChg chg="add del">
          <ac:chgData name="Chandra Chekuri" userId="32786454_tp_dropbox" providerId="OAuth2" clId="{E2F6A8B8-21CA-6948-80E4-6BE00637A704}" dt="2020-08-10T01:42:33.024" v="220"/>
          <ac:grpSpMkLst>
            <pc:docMk/>
            <pc:sldMk cId="1635994585" sldId="728"/>
            <ac:grpSpMk id="17" creationId="{ABE38C1F-B12A-9044-87BB-BD55EA2F2298}"/>
          </ac:grpSpMkLst>
        </pc:grpChg>
        <pc:grpChg chg="add del">
          <ac:chgData name="Chandra Chekuri" userId="32786454_tp_dropbox" providerId="OAuth2" clId="{E2F6A8B8-21CA-6948-80E4-6BE00637A704}" dt="2020-08-10T01:42:18.314" v="206"/>
          <ac:grpSpMkLst>
            <pc:docMk/>
            <pc:sldMk cId="1635994585" sldId="728"/>
            <ac:grpSpMk id="22" creationId="{E7A926AF-2920-4849-B3D1-00ED5A572276}"/>
          </ac:grpSpMkLst>
        </pc:grpChg>
        <pc:grpChg chg="add del">
          <ac:chgData name="Chandra Chekuri" userId="32786454_tp_dropbox" providerId="OAuth2" clId="{E2F6A8B8-21CA-6948-80E4-6BE00637A704}" dt="2020-08-10T01:42:19.342" v="208"/>
          <ac:grpSpMkLst>
            <pc:docMk/>
            <pc:sldMk cId="1635994585" sldId="728"/>
            <ac:grpSpMk id="24" creationId="{EB5BA190-F4FB-154C-87ED-78BA220A0A45}"/>
          </ac:grpSpMkLst>
        </pc:grpChg>
        <pc:grpChg chg="add del">
          <ac:chgData name="Chandra Chekuri" userId="32786454_tp_dropbox" providerId="OAuth2" clId="{E2F6A8B8-21CA-6948-80E4-6BE00637A704}" dt="2020-08-10T01:42:21.577" v="210"/>
          <ac:grpSpMkLst>
            <pc:docMk/>
            <pc:sldMk cId="1635994585" sldId="728"/>
            <ac:grpSpMk id="26" creationId="{BD13566B-5C6C-0742-B487-BD681E13F290}"/>
          </ac:grpSpMkLst>
        </pc:grpChg>
        <pc:grpChg chg="add del">
          <ac:chgData name="Chandra Chekuri" userId="32786454_tp_dropbox" providerId="OAuth2" clId="{E2F6A8B8-21CA-6948-80E4-6BE00637A704}" dt="2020-08-10T02:43:23.385" v="1423"/>
          <ac:grpSpMkLst>
            <pc:docMk/>
            <pc:sldMk cId="1635994585" sldId="728"/>
            <ac:grpSpMk id="26" creationId="{E1B3941E-80A5-AA46-8EB3-104CBC7989B7}"/>
          </ac:grpSpMkLst>
        </pc:grpChg>
        <pc:grpChg chg="add del">
          <ac:chgData name="Chandra Chekuri" userId="32786454_tp_dropbox" providerId="OAuth2" clId="{E2F6A8B8-21CA-6948-80E4-6BE00637A704}" dt="2020-08-10T01:42:22.859" v="212"/>
          <ac:grpSpMkLst>
            <pc:docMk/>
            <pc:sldMk cId="1635994585" sldId="728"/>
            <ac:grpSpMk id="28" creationId="{C5B0B14B-277B-3F4D-B209-D3D5F636F359}"/>
          </ac:grpSpMkLst>
        </pc:grpChg>
        <pc:grpChg chg="add del topLvl">
          <ac:chgData name="Chandra Chekuri" userId="32786454_tp_dropbox" providerId="OAuth2" clId="{E2F6A8B8-21CA-6948-80E4-6BE00637A704}" dt="2020-08-10T02:42:50.442" v="1405"/>
          <ac:grpSpMkLst>
            <pc:docMk/>
            <pc:sldMk cId="1635994585" sldId="728"/>
            <ac:grpSpMk id="30" creationId="{670B40F4-8B54-8745-B90C-469B0E0B741B}"/>
          </ac:grpSpMkLst>
        </pc:grpChg>
        <pc:grpChg chg="add del">
          <ac:chgData name="Chandra Chekuri" userId="32786454_tp_dropbox" providerId="OAuth2" clId="{E2F6A8B8-21CA-6948-80E4-6BE00637A704}" dt="2020-08-10T02:43:24.370" v="1425"/>
          <ac:grpSpMkLst>
            <pc:docMk/>
            <pc:sldMk cId="1635994585" sldId="728"/>
            <ac:grpSpMk id="31" creationId="{03764C84-BF47-E244-B6C6-A719E5763999}"/>
          </ac:grpSpMkLst>
        </pc:grpChg>
        <pc:grpChg chg="add del">
          <ac:chgData name="Chandra Chekuri" userId="32786454_tp_dropbox" providerId="OAuth2" clId="{E2F6A8B8-21CA-6948-80E4-6BE00637A704}" dt="2020-08-10T01:42:27.734" v="216"/>
          <ac:grpSpMkLst>
            <pc:docMk/>
            <pc:sldMk cId="1635994585" sldId="728"/>
            <ac:grpSpMk id="33" creationId="{B9F59B91-A2DB-CC43-9769-E69197E1161B}"/>
          </ac:grpSpMkLst>
        </pc:grpChg>
        <pc:grpChg chg="add del">
          <ac:chgData name="Chandra Chekuri" userId="32786454_tp_dropbox" providerId="OAuth2" clId="{E2F6A8B8-21CA-6948-80E4-6BE00637A704}" dt="2020-08-10T02:43:27.789" v="1428"/>
          <ac:grpSpMkLst>
            <pc:docMk/>
            <pc:sldMk cId="1635994585" sldId="728"/>
            <ac:grpSpMk id="33" creationId="{F6EBA2F4-1F09-5946-9AC2-C56F2884DB9B}"/>
          </ac:grpSpMkLst>
        </pc:grpChg>
        <pc:grpChg chg="add del">
          <ac:chgData name="Chandra Chekuri" userId="32786454_tp_dropbox" providerId="OAuth2" clId="{E2F6A8B8-21CA-6948-80E4-6BE00637A704}" dt="2020-08-10T01:42:36.507" v="229"/>
          <ac:grpSpMkLst>
            <pc:docMk/>
            <pc:sldMk cId="1635994585" sldId="728"/>
            <ac:grpSpMk id="36" creationId="{1EAC595A-24DC-A845-949C-F33B6519B322}"/>
          </ac:grpSpMkLst>
        </pc:grpChg>
        <pc:grpChg chg="add">
          <ac:chgData name="Chandra Chekuri" userId="32786454_tp_dropbox" providerId="OAuth2" clId="{E2F6A8B8-21CA-6948-80E4-6BE00637A704}" dt="2020-08-10T02:43:27.789" v="1428"/>
          <ac:grpSpMkLst>
            <pc:docMk/>
            <pc:sldMk cId="1635994585" sldId="728"/>
            <ac:grpSpMk id="36" creationId="{94285C6A-F702-C94D-82AC-5A658B8195C2}"/>
          </ac:grpSpMkLst>
        </pc:grpChg>
        <pc:grpChg chg="add del topLvl">
          <ac:chgData name="Chandra Chekuri" userId="32786454_tp_dropbox" providerId="OAuth2" clId="{E2F6A8B8-21CA-6948-80E4-6BE00637A704}" dt="2020-08-10T01:59:50.405" v="282"/>
          <ac:grpSpMkLst>
            <pc:docMk/>
            <pc:sldMk cId="1635994585" sldId="728"/>
            <ac:grpSpMk id="45" creationId="{8C0210FA-9274-9E4E-B3A2-50CADA6DF493}"/>
          </ac:grpSpMkLst>
        </pc:grpChg>
        <pc:grpChg chg="add del topLvl">
          <ac:chgData name="Chandra Chekuri" userId="32786454_tp_dropbox" providerId="OAuth2" clId="{E2F6A8B8-21CA-6948-80E4-6BE00637A704}" dt="2020-08-10T01:59:48.027" v="275"/>
          <ac:grpSpMkLst>
            <pc:docMk/>
            <pc:sldMk cId="1635994585" sldId="728"/>
            <ac:grpSpMk id="46" creationId="{C66AB0A0-BD78-0E48-8EDF-31C192729E52}"/>
          </ac:grpSpMkLst>
        </pc:grpChg>
        <pc:grpChg chg="add del topLvl">
          <ac:chgData name="Chandra Chekuri" userId="32786454_tp_dropbox" providerId="OAuth2" clId="{E2F6A8B8-21CA-6948-80E4-6BE00637A704}" dt="2020-08-10T01:59:51.843" v="289"/>
          <ac:grpSpMkLst>
            <pc:docMk/>
            <pc:sldMk cId="1635994585" sldId="728"/>
            <ac:grpSpMk id="52" creationId="{3AF0FB52-DE49-FF45-93EF-57544BB8C3DC}"/>
          </ac:grpSpMkLst>
        </pc:grpChg>
        <pc:grpChg chg="add del">
          <ac:chgData name="Chandra Chekuri" userId="32786454_tp_dropbox" providerId="OAuth2" clId="{E2F6A8B8-21CA-6948-80E4-6BE00637A704}" dt="2020-08-10T01:58:20.289" v="262"/>
          <ac:grpSpMkLst>
            <pc:docMk/>
            <pc:sldMk cId="1635994585" sldId="728"/>
            <ac:grpSpMk id="61" creationId="{051A4EB8-DBE9-F342-8D06-F321E3AE21EB}"/>
          </ac:grpSpMkLst>
        </pc:grpChg>
        <pc:grpChg chg="add del">
          <ac:chgData name="Chandra Chekuri" userId="32786454_tp_dropbox" providerId="OAuth2" clId="{E2F6A8B8-21CA-6948-80E4-6BE00637A704}" dt="2020-08-10T01:58:20.289" v="262"/>
          <ac:grpSpMkLst>
            <pc:docMk/>
            <pc:sldMk cId="1635994585" sldId="728"/>
            <ac:grpSpMk id="62" creationId="{5ADEBF76-FF10-294C-A0CE-985679CFD770}"/>
          </ac:grpSpMkLst>
        </pc:grpChg>
        <pc:grpChg chg="add del">
          <ac:chgData name="Chandra Chekuri" userId="32786454_tp_dropbox" providerId="OAuth2" clId="{E2F6A8B8-21CA-6948-80E4-6BE00637A704}" dt="2020-08-10T01:59:40.869" v="269" actId="165"/>
          <ac:grpSpMkLst>
            <pc:docMk/>
            <pc:sldMk cId="1635994585" sldId="728"/>
            <ac:grpSpMk id="63" creationId="{1B0FECFF-E486-2747-87F1-9461E8E1E751}"/>
          </ac:grpSpMkLst>
        </pc:grpChg>
        <pc:inkChg chg="add del topLvl">
          <ac:chgData name="Chandra Chekuri" userId="32786454_tp_dropbox" providerId="OAuth2" clId="{E2F6A8B8-21CA-6948-80E4-6BE00637A704}" dt="2020-08-10T01:58:17.193" v="261" actId="27957"/>
          <ac:inkMkLst>
            <pc:docMk/>
            <pc:sldMk cId="1635994585" sldId="728"/>
            <ac:inkMk id="4" creationId="{E96B725D-A009-C448-A766-A9C575CCFC8D}"/>
          </ac:inkMkLst>
        </pc:inkChg>
        <pc:inkChg chg="add del topLvl">
          <ac:chgData name="Chandra Chekuri" userId="32786454_tp_dropbox" providerId="OAuth2" clId="{E2F6A8B8-21CA-6948-80E4-6BE00637A704}" dt="2020-08-10T02:42:52.866" v="1407"/>
          <ac:inkMkLst>
            <pc:docMk/>
            <pc:sldMk cId="1635994585" sldId="728"/>
            <ac:inkMk id="5" creationId="{CBE5CFA1-EC33-6043-88E9-A69A0C6C0AFE}"/>
          </ac:inkMkLst>
        </pc:inkChg>
        <pc:inkChg chg="add del">
          <ac:chgData name="Chandra Chekuri" userId="32786454_tp_dropbox" providerId="OAuth2" clId="{E2F6A8B8-21CA-6948-80E4-6BE00637A704}" dt="2020-08-10T02:42:58.916" v="1409"/>
          <ac:inkMkLst>
            <pc:docMk/>
            <pc:sldMk cId="1635994585" sldId="728"/>
            <ac:inkMk id="6" creationId="{C8E5C9B7-FF10-6A48-BCAE-317786DCF3D3}"/>
          </ac:inkMkLst>
        </pc:inkChg>
        <pc:inkChg chg="add del">
          <ac:chgData name="Chandra Chekuri" userId="32786454_tp_dropbox" providerId="OAuth2" clId="{E2F6A8B8-21CA-6948-80E4-6BE00637A704}" dt="2020-08-10T01:58:17.193" v="261" actId="27957"/>
          <ac:inkMkLst>
            <pc:docMk/>
            <pc:sldMk cId="1635994585" sldId="728"/>
            <ac:inkMk id="7" creationId="{E4AF5BF9-E546-1842-AB80-959DF48C017C}"/>
          </ac:inkMkLst>
        </pc:inkChg>
        <pc:inkChg chg="add del topLvl">
          <ac:chgData name="Chandra Chekuri" userId="32786454_tp_dropbox" providerId="OAuth2" clId="{E2F6A8B8-21CA-6948-80E4-6BE00637A704}" dt="2020-08-10T01:59:51.839" v="286"/>
          <ac:inkMkLst>
            <pc:docMk/>
            <pc:sldMk cId="1635994585" sldId="728"/>
            <ac:inkMk id="9" creationId="{2B08CEB4-1E69-4D4A-B123-4EB240054925}"/>
          </ac:inkMkLst>
        </pc:inkChg>
        <pc:inkChg chg="add">
          <ac:chgData name="Chandra Chekuri" userId="32786454_tp_dropbox" providerId="OAuth2" clId="{E2F6A8B8-21CA-6948-80E4-6BE00637A704}" dt="2020-08-10T02:43:02.431" v="1410"/>
          <ac:inkMkLst>
            <pc:docMk/>
            <pc:sldMk cId="1635994585" sldId="728"/>
            <ac:inkMk id="9" creationId="{6A7E1B33-2C3C-AA40-BF5C-9131DEB91F5D}"/>
          </ac:inkMkLst>
        </pc:inkChg>
        <pc:inkChg chg="add">
          <ac:chgData name="Chandra Chekuri" userId="32786454_tp_dropbox" providerId="OAuth2" clId="{E2F6A8B8-21CA-6948-80E4-6BE00637A704}" dt="2020-08-10T02:43:07.213" v="1411"/>
          <ac:inkMkLst>
            <pc:docMk/>
            <pc:sldMk cId="1635994585" sldId="728"/>
            <ac:inkMk id="10" creationId="{C7D45110-482B-4B49-AF00-782715ECFF52}"/>
          </ac:inkMkLst>
        </pc:inkChg>
        <pc:inkChg chg="add del topLvl">
          <ac:chgData name="Chandra Chekuri" userId="32786454_tp_dropbox" providerId="OAuth2" clId="{E2F6A8B8-21CA-6948-80E4-6BE00637A704}" dt="2020-08-10T01:59:51.836" v="284"/>
          <ac:inkMkLst>
            <pc:docMk/>
            <pc:sldMk cId="1635994585" sldId="728"/>
            <ac:inkMk id="10" creationId="{E504BEC1-C545-754C-AF8E-E5FC57FA8F72}"/>
          </ac:inkMkLst>
        </pc:inkChg>
        <pc:inkChg chg="add">
          <ac:chgData name="Chandra Chekuri" userId="32786454_tp_dropbox" providerId="OAuth2" clId="{E2F6A8B8-21CA-6948-80E4-6BE00637A704}" dt="2020-08-10T02:43:09.750" v="1412"/>
          <ac:inkMkLst>
            <pc:docMk/>
            <pc:sldMk cId="1635994585" sldId="728"/>
            <ac:inkMk id="11" creationId="{3355C4A9-137B-9144-AD11-B6B793441D21}"/>
          </ac:inkMkLst>
        </pc:inkChg>
        <pc:inkChg chg="add">
          <ac:chgData name="Chandra Chekuri" userId="32786454_tp_dropbox" providerId="OAuth2" clId="{E2F6A8B8-21CA-6948-80E4-6BE00637A704}" dt="2020-08-10T02:43:10.789" v="1413"/>
          <ac:inkMkLst>
            <pc:docMk/>
            <pc:sldMk cId="1635994585" sldId="728"/>
            <ac:inkMk id="12" creationId="{4168D281-FC8C-BC43-B9A4-8DD18CBFDCD0}"/>
          </ac:inkMkLst>
        </pc:inkChg>
        <pc:inkChg chg="add del topLvl">
          <ac:chgData name="Chandra Chekuri" userId="32786454_tp_dropbox" providerId="OAuth2" clId="{E2F6A8B8-21CA-6948-80E4-6BE00637A704}" dt="2020-08-10T01:59:49.153" v="276"/>
          <ac:inkMkLst>
            <pc:docMk/>
            <pc:sldMk cId="1635994585" sldId="728"/>
            <ac:inkMk id="12" creationId="{727CD03C-FF03-6B4C-A3FC-60BED6579724}"/>
          </ac:inkMkLst>
        </pc:inkChg>
        <pc:inkChg chg="add del topLvl">
          <ac:chgData name="Chandra Chekuri" userId="32786454_tp_dropbox" providerId="OAuth2" clId="{E2F6A8B8-21CA-6948-80E4-6BE00637A704}" dt="2020-08-10T01:59:48.025" v="274"/>
          <ac:inkMkLst>
            <pc:docMk/>
            <pc:sldMk cId="1635994585" sldId="728"/>
            <ac:inkMk id="13" creationId="{31BE436C-A2A3-354C-94C6-E510F051F788}"/>
          </ac:inkMkLst>
        </pc:inkChg>
        <pc:inkChg chg="add">
          <ac:chgData name="Chandra Chekuri" userId="32786454_tp_dropbox" providerId="OAuth2" clId="{E2F6A8B8-21CA-6948-80E4-6BE00637A704}" dt="2020-08-10T02:43:13.078" v="1415"/>
          <ac:inkMkLst>
            <pc:docMk/>
            <pc:sldMk cId="1635994585" sldId="728"/>
            <ac:inkMk id="14" creationId="{016F23BD-FC9B-7A4C-B602-F4805AA9A2AA}"/>
          </ac:inkMkLst>
        </pc:inkChg>
        <pc:inkChg chg="add del topLvl">
          <ac:chgData name="Chandra Chekuri" userId="32786454_tp_dropbox" providerId="OAuth2" clId="{E2F6A8B8-21CA-6948-80E4-6BE00637A704}" dt="2020-08-10T01:59:50.702" v="283"/>
          <ac:inkMkLst>
            <pc:docMk/>
            <pc:sldMk cId="1635994585" sldId="728"/>
            <ac:inkMk id="14" creationId="{F7A89E97-F44A-9045-AB6E-7CA4C57E4188}"/>
          </ac:inkMkLst>
        </pc:inkChg>
        <pc:inkChg chg="add del topLvl">
          <ac:chgData name="Chandra Chekuri" userId="32786454_tp_dropbox" providerId="OAuth2" clId="{E2F6A8B8-21CA-6948-80E4-6BE00637A704}" dt="2020-08-10T01:59:49.963" v="280"/>
          <ac:inkMkLst>
            <pc:docMk/>
            <pc:sldMk cId="1635994585" sldId="728"/>
            <ac:inkMk id="15" creationId="{AF8D761C-AD03-584F-BBFC-666632BD9AE1}"/>
          </ac:inkMkLst>
        </pc:inkChg>
        <pc:inkChg chg="add">
          <ac:chgData name="Chandra Chekuri" userId="32786454_tp_dropbox" providerId="OAuth2" clId="{E2F6A8B8-21CA-6948-80E4-6BE00637A704}" dt="2020-08-10T02:43:14.092" v="1416"/>
          <ac:inkMkLst>
            <pc:docMk/>
            <pc:sldMk cId="1635994585" sldId="728"/>
            <ac:inkMk id="15" creationId="{C54FC422-3DE0-F840-A72D-9EF114417ABE}"/>
          </ac:inkMkLst>
        </pc:inkChg>
        <pc:inkChg chg="add">
          <ac:chgData name="Chandra Chekuri" userId="32786454_tp_dropbox" providerId="OAuth2" clId="{E2F6A8B8-21CA-6948-80E4-6BE00637A704}" dt="2020-08-10T02:43:15.033" v="1417"/>
          <ac:inkMkLst>
            <pc:docMk/>
            <pc:sldMk cId="1635994585" sldId="728"/>
            <ac:inkMk id="16" creationId="{0F0048B3-7853-D14B-B342-91DFC38F7D83}"/>
          </ac:inkMkLst>
        </pc:inkChg>
        <pc:inkChg chg="add">
          <ac:chgData name="Chandra Chekuri" userId="32786454_tp_dropbox" providerId="OAuth2" clId="{E2F6A8B8-21CA-6948-80E4-6BE00637A704}" dt="2020-08-10T02:43:16.105" v="1418"/>
          <ac:inkMkLst>
            <pc:docMk/>
            <pc:sldMk cId="1635994585" sldId="728"/>
            <ac:inkMk id="17" creationId="{BCB8CD20-069A-3348-BDCB-BAA804C7D3A8}"/>
          </ac:inkMkLst>
        </pc:inkChg>
        <pc:inkChg chg="add del topLvl">
          <ac:chgData name="Chandra Chekuri" userId="32786454_tp_dropbox" providerId="OAuth2" clId="{E2F6A8B8-21CA-6948-80E4-6BE00637A704}" dt="2020-08-10T02:42:46.923" v="1400"/>
          <ac:inkMkLst>
            <pc:docMk/>
            <pc:sldMk cId="1635994585" sldId="728"/>
            <ac:inkMk id="18" creationId="{4D2D2423-C775-2642-8A29-40DA2065D33D}"/>
          </ac:inkMkLst>
        </pc:inkChg>
        <pc:inkChg chg="add del topLvl">
          <ac:chgData name="Chandra Chekuri" userId="32786454_tp_dropbox" providerId="OAuth2" clId="{E2F6A8B8-21CA-6948-80E4-6BE00637A704}" dt="2020-08-10T02:42:48.810" v="1402"/>
          <ac:inkMkLst>
            <pc:docMk/>
            <pc:sldMk cId="1635994585" sldId="728"/>
            <ac:inkMk id="19" creationId="{528552D0-FB99-8045-BD72-A960AC56F325}"/>
          </ac:inkMkLst>
        </pc:inkChg>
        <pc:inkChg chg="add del topLvl">
          <ac:chgData name="Chandra Chekuri" userId="32786454_tp_dropbox" providerId="OAuth2" clId="{E2F6A8B8-21CA-6948-80E4-6BE00637A704}" dt="2020-08-10T02:42:50.442" v="1405"/>
          <ac:inkMkLst>
            <pc:docMk/>
            <pc:sldMk cId="1635994585" sldId="728"/>
            <ac:inkMk id="20" creationId="{17FE28A7-F5BB-E646-A35B-AE099747CF95}"/>
          </ac:inkMkLst>
        </pc:inkChg>
        <pc:inkChg chg="add del topLvl">
          <ac:chgData name="Chandra Chekuri" userId="32786454_tp_dropbox" providerId="OAuth2" clId="{E2F6A8B8-21CA-6948-80E4-6BE00637A704}" dt="2020-08-10T02:42:47.825" v="1401"/>
          <ac:inkMkLst>
            <pc:docMk/>
            <pc:sldMk cId="1635994585" sldId="728"/>
            <ac:inkMk id="21" creationId="{91F4D5E3-0228-3C4D-9E17-E5200973A863}"/>
          </ac:inkMkLst>
        </pc:inkChg>
        <pc:inkChg chg="add topLvl">
          <ac:chgData name="Chandra Chekuri" userId="32786454_tp_dropbox" providerId="OAuth2" clId="{E2F6A8B8-21CA-6948-80E4-6BE00637A704}" dt="2020-08-10T02:43:27.789" v="1428"/>
          <ac:inkMkLst>
            <pc:docMk/>
            <pc:sldMk cId="1635994585" sldId="728"/>
            <ac:inkMk id="22" creationId="{64B934A0-CA60-BC4B-A45B-3AD276F6255C}"/>
          </ac:inkMkLst>
        </pc:inkChg>
        <pc:inkChg chg="add del topLvl">
          <ac:chgData name="Chandra Chekuri" userId="32786454_tp_dropbox" providerId="OAuth2" clId="{E2F6A8B8-21CA-6948-80E4-6BE00637A704}" dt="2020-08-10T02:42:50.141" v="1404"/>
          <ac:inkMkLst>
            <pc:docMk/>
            <pc:sldMk cId="1635994585" sldId="728"/>
            <ac:inkMk id="23" creationId="{E84FEDF6-8DBC-D946-A47A-3385CCDA47C2}"/>
          </ac:inkMkLst>
        </pc:inkChg>
        <pc:inkChg chg="add topLvl">
          <ac:chgData name="Chandra Chekuri" userId="32786454_tp_dropbox" providerId="OAuth2" clId="{E2F6A8B8-21CA-6948-80E4-6BE00637A704}" dt="2020-08-10T02:43:27.789" v="1428"/>
          <ac:inkMkLst>
            <pc:docMk/>
            <pc:sldMk cId="1635994585" sldId="728"/>
            <ac:inkMk id="24" creationId="{74DEB2BE-EE81-6B4F-B5A2-DF88C21A9C8D}"/>
          </ac:inkMkLst>
        </pc:inkChg>
        <pc:inkChg chg="add del topLvl">
          <ac:chgData name="Chandra Chekuri" userId="32786454_tp_dropbox" providerId="OAuth2" clId="{E2F6A8B8-21CA-6948-80E4-6BE00637A704}" dt="2020-08-10T02:42:49.166" v="1403"/>
          <ac:inkMkLst>
            <pc:docMk/>
            <pc:sldMk cId="1635994585" sldId="728"/>
            <ac:inkMk id="25" creationId="{9E2B0101-E09C-4B44-BD0A-55E36109D7B7}"/>
          </ac:inkMkLst>
        </pc:inkChg>
        <pc:inkChg chg="add del topLvl">
          <ac:chgData name="Chandra Chekuri" userId="32786454_tp_dropbox" providerId="OAuth2" clId="{E2F6A8B8-21CA-6948-80E4-6BE00637A704}" dt="2020-08-10T02:42:46.549" v="1399"/>
          <ac:inkMkLst>
            <pc:docMk/>
            <pc:sldMk cId="1635994585" sldId="728"/>
            <ac:inkMk id="27" creationId="{94FEE107-908A-E74F-AFE5-CFF7AFF0E29C}"/>
          </ac:inkMkLst>
        </pc:inkChg>
        <pc:inkChg chg="add topLvl">
          <ac:chgData name="Chandra Chekuri" userId="32786454_tp_dropbox" providerId="OAuth2" clId="{E2F6A8B8-21CA-6948-80E4-6BE00637A704}" dt="2020-08-10T02:43:27.789" v="1428"/>
          <ac:inkMkLst>
            <pc:docMk/>
            <pc:sldMk cId="1635994585" sldId="728"/>
            <ac:inkMk id="28" creationId="{39BF5AAC-D894-0843-BDCB-D0388E8A7060}"/>
          </ac:inkMkLst>
        </pc:inkChg>
        <pc:inkChg chg="add del topLvl">
          <ac:chgData name="Chandra Chekuri" userId="32786454_tp_dropbox" providerId="OAuth2" clId="{E2F6A8B8-21CA-6948-80E4-6BE00637A704}" dt="2020-08-10T02:42:51.264" v="1406"/>
          <ac:inkMkLst>
            <pc:docMk/>
            <pc:sldMk cId="1635994585" sldId="728"/>
            <ac:inkMk id="29" creationId="{F5A7A5C3-B3FE-594F-B213-A25670413FC7}"/>
          </ac:inkMkLst>
        </pc:inkChg>
        <pc:inkChg chg="add del topLvl">
          <ac:chgData name="Chandra Chekuri" userId="32786454_tp_dropbox" providerId="OAuth2" clId="{E2F6A8B8-21CA-6948-80E4-6BE00637A704}" dt="2020-08-10T01:42:30.692" v="217"/>
          <ac:inkMkLst>
            <pc:docMk/>
            <pc:sldMk cId="1635994585" sldId="728"/>
            <ac:inkMk id="31" creationId="{BD52B134-E8A7-2D4E-905D-EA9DC85B504A}"/>
          </ac:inkMkLst>
        </pc:inkChg>
        <pc:inkChg chg="add topLvl">
          <ac:chgData name="Chandra Chekuri" userId="32786454_tp_dropbox" providerId="OAuth2" clId="{E2F6A8B8-21CA-6948-80E4-6BE00637A704}" dt="2020-08-10T02:43:27.789" v="1428"/>
          <ac:inkMkLst>
            <pc:docMk/>
            <pc:sldMk cId="1635994585" sldId="728"/>
            <ac:inkMk id="32" creationId="{18C788D2-A9F7-0441-9456-5E922D36C7C8}"/>
          </ac:inkMkLst>
        </pc:inkChg>
        <pc:inkChg chg="add del topLvl">
          <ac:chgData name="Chandra Chekuri" userId="32786454_tp_dropbox" providerId="OAuth2" clId="{E2F6A8B8-21CA-6948-80E4-6BE00637A704}" dt="2020-08-10T01:42:27.734" v="216"/>
          <ac:inkMkLst>
            <pc:docMk/>
            <pc:sldMk cId="1635994585" sldId="728"/>
            <ac:inkMk id="32" creationId="{92AB3C38-D31B-154C-B4C4-302F3F41A1ED}"/>
          </ac:inkMkLst>
        </pc:inkChg>
        <pc:inkChg chg="add">
          <ac:chgData name="Chandra Chekuri" userId="32786454_tp_dropbox" providerId="OAuth2" clId="{E2F6A8B8-21CA-6948-80E4-6BE00637A704}" dt="2020-08-10T02:43:26.139" v="1426"/>
          <ac:inkMkLst>
            <pc:docMk/>
            <pc:sldMk cId="1635994585" sldId="728"/>
            <ac:inkMk id="34" creationId="{40D6FF22-4ECF-3C49-9004-59CB8526DF17}"/>
          </ac:inkMkLst>
        </pc:inkChg>
        <pc:inkChg chg="add del topLvl">
          <ac:chgData name="Chandra Chekuri" userId="32786454_tp_dropbox" providerId="OAuth2" clId="{E2F6A8B8-21CA-6948-80E4-6BE00637A704}" dt="2020-08-10T01:59:48.027" v="275"/>
          <ac:inkMkLst>
            <pc:docMk/>
            <pc:sldMk cId="1635994585" sldId="728"/>
            <ac:inkMk id="34" creationId="{62FAA68C-E258-2241-B1F5-F679E7189427}"/>
          </ac:inkMkLst>
        </pc:inkChg>
        <pc:inkChg chg="add del topLvl">
          <ac:chgData name="Chandra Chekuri" userId="32786454_tp_dropbox" providerId="OAuth2" clId="{E2F6A8B8-21CA-6948-80E4-6BE00637A704}" dt="2020-08-10T01:59:47.468" v="273"/>
          <ac:inkMkLst>
            <pc:docMk/>
            <pc:sldMk cId="1635994585" sldId="728"/>
            <ac:inkMk id="35" creationId="{B02CC30C-C323-0B4D-9FA1-D5E0F5EDD9B5}"/>
          </ac:inkMkLst>
        </pc:inkChg>
        <pc:inkChg chg="add">
          <ac:chgData name="Chandra Chekuri" userId="32786454_tp_dropbox" providerId="OAuth2" clId="{E2F6A8B8-21CA-6948-80E4-6BE00637A704}" dt="2020-08-10T02:43:27.203" v="1427"/>
          <ac:inkMkLst>
            <pc:docMk/>
            <pc:sldMk cId="1635994585" sldId="728"/>
            <ac:inkMk id="35" creationId="{CA9D7A00-B9B7-E845-B64A-D80942B82D26}"/>
          </ac:inkMkLst>
        </pc:inkChg>
        <pc:inkChg chg="add del">
          <ac:chgData name="Chandra Chekuri" userId="32786454_tp_dropbox" providerId="OAuth2" clId="{E2F6A8B8-21CA-6948-80E4-6BE00637A704}" dt="2020-08-10T01:59:47.465" v="272"/>
          <ac:inkMkLst>
            <pc:docMk/>
            <pc:sldMk cId="1635994585" sldId="728"/>
            <ac:inkMk id="37" creationId="{0C9CD49C-8E86-C84A-935A-0B5EF2B48AC2}"/>
          </ac:inkMkLst>
        </pc:inkChg>
        <pc:inkChg chg="add del">
          <ac:chgData name="Chandra Chekuri" userId="32786454_tp_dropbox" providerId="OAuth2" clId="{E2F6A8B8-21CA-6948-80E4-6BE00637A704}" dt="2020-08-10T01:59:47.462" v="271"/>
          <ac:inkMkLst>
            <pc:docMk/>
            <pc:sldMk cId="1635994585" sldId="728"/>
            <ac:inkMk id="38" creationId="{C789ED87-9928-7448-8E06-B7343042D057}"/>
          </ac:inkMkLst>
        </pc:inkChg>
        <pc:inkChg chg="add del">
          <ac:chgData name="Chandra Chekuri" userId="32786454_tp_dropbox" providerId="OAuth2" clId="{E2F6A8B8-21CA-6948-80E4-6BE00637A704}" dt="2020-08-10T01:59:47.457" v="270"/>
          <ac:inkMkLst>
            <pc:docMk/>
            <pc:sldMk cId="1635994585" sldId="728"/>
            <ac:inkMk id="39" creationId="{178E0E45-47E6-F241-B5DB-4389D65A397B}"/>
          </ac:inkMkLst>
        </pc:inkChg>
        <pc:inkChg chg="add del topLvl">
          <ac:chgData name="Chandra Chekuri" userId="32786454_tp_dropbox" providerId="OAuth2" clId="{E2F6A8B8-21CA-6948-80E4-6BE00637A704}" dt="2020-08-10T01:59:50.405" v="282"/>
          <ac:inkMkLst>
            <pc:docMk/>
            <pc:sldMk cId="1635994585" sldId="728"/>
            <ac:inkMk id="40" creationId="{C8F02BB6-6957-BA4D-B039-54F298F6CE25}"/>
          </ac:inkMkLst>
        </pc:inkChg>
        <pc:inkChg chg="add del">
          <ac:chgData name="Chandra Chekuri" userId="32786454_tp_dropbox" providerId="OAuth2" clId="{E2F6A8B8-21CA-6948-80E4-6BE00637A704}" dt="2020-08-10T01:59:50.268" v="281"/>
          <ac:inkMkLst>
            <pc:docMk/>
            <pc:sldMk cId="1635994585" sldId="728"/>
            <ac:inkMk id="41" creationId="{A02605C9-60B9-5642-AD0F-95CFE7AB64BC}"/>
          </ac:inkMkLst>
        </pc:inkChg>
        <pc:inkChg chg="add del">
          <ac:chgData name="Chandra Chekuri" userId="32786454_tp_dropbox" providerId="OAuth2" clId="{E2F6A8B8-21CA-6948-80E4-6BE00637A704}" dt="2020-08-10T01:59:49.789" v="278"/>
          <ac:inkMkLst>
            <pc:docMk/>
            <pc:sldMk cId="1635994585" sldId="728"/>
            <ac:inkMk id="42" creationId="{C5052FEA-0918-C244-9C7E-E3F780C7C4AC}"/>
          </ac:inkMkLst>
        </pc:inkChg>
        <pc:inkChg chg="add del">
          <ac:chgData name="Chandra Chekuri" userId="32786454_tp_dropbox" providerId="OAuth2" clId="{E2F6A8B8-21CA-6948-80E4-6BE00637A704}" dt="2020-08-10T01:59:49.788" v="277"/>
          <ac:inkMkLst>
            <pc:docMk/>
            <pc:sldMk cId="1635994585" sldId="728"/>
            <ac:inkMk id="43" creationId="{66FE2027-CC76-254E-8892-989220605634}"/>
          </ac:inkMkLst>
        </pc:inkChg>
        <pc:inkChg chg="add del">
          <ac:chgData name="Chandra Chekuri" userId="32786454_tp_dropbox" providerId="OAuth2" clId="{E2F6A8B8-21CA-6948-80E4-6BE00637A704}" dt="2020-08-10T01:59:49.791" v="279"/>
          <ac:inkMkLst>
            <pc:docMk/>
            <pc:sldMk cId="1635994585" sldId="728"/>
            <ac:inkMk id="44" creationId="{F84753FB-404F-4540-AEF7-12C285FC0218}"/>
          </ac:inkMkLst>
        </pc:inkChg>
        <pc:inkChg chg="add del topLvl">
          <ac:chgData name="Chandra Chekuri" userId="32786454_tp_dropbox" providerId="OAuth2" clId="{E2F6A8B8-21CA-6948-80E4-6BE00637A704}" dt="2020-08-10T01:59:51.843" v="289"/>
          <ac:inkMkLst>
            <pc:docMk/>
            <pc:sldMk cId="1635994585" sldId="728"/>
            <ac:inkMk id="47" creationId="{F450D482-5D62-2C49-9233-B0242AA6B7B6}"/>
          </ac:inkMkLst>
        </pc:inkChg>
        <pc:inkChg chg="add del topLvl">
          <ac:chgData name="Chandra Chekuri" userId="32786454_tp_dropbox" providerId="OAuth2" clId="{E2F6A8B8-21CA-6948-80E4-6BE00637A704}" dt="2020-08-10T01:59:51.843" v="290"/>
          <ac:inkMkLst>
            <pc:docMk/>
            <pc:sldMk cId="1635994585" sldId="728"/>
            <ac:inkMk id="48" creationId="{23E235AF-BEAF-2249-8F89-D3FF2E76D906}"/>
          </ac:inkMkLst>
        </pc:inkChg>
        <pc:inkChg chg="add del">
          <ac:chgData name="Chandra Chekuri" userId="32786454_tp_dropbox" providerId="OAuth2" clId="{E2F6A8B8-21CA-6948-80E4-6BE00637A704}" dt="2020-08-10T01:59:51.840" v="287"/>
          <ac:inkMkLst>
            <pc:docMk/>
            <pc:sldMk cId="1635994585" sldId="728"/>
            <ac:inkMk id="49" creationId="{06115D7D-39B4-0842-8539-FFC1379109D8}"/>
          </ac:inkMkLst>
        </pc:inkChg>
        <pc:inkChg chg="add del">
          <ac:chgData name="Chandra Chekuri" userId="32786454_tp_dropbox" providerId="OAuth2" clId="{E2F6A8B8-21CA-6948-80E4-6BE00637A704}" dt="2020-08-10T01:59:51.841" v="288"/>
          <ac:inkMkLst>
            <pc:docMk/>
            <pc:sldMk cId="1635994585" sldId="728"/>
            <ac:inkMk id="50" creationId="{CF2D6639-A2CD-2F45-A968-0C40DD1DF719}"/>
          </ac:inkMkLst>
        </pc:inkChg>
        <pc:inkChg chg="add del">
          <ac:chgData name="Chandra Chekuri" userId="32786454_tp_dropbox" providerId="OAuth2" clId="{E2F6A8B8-21CA-6948-80E4-6BE00637A704}" dt="2020-08-10T01:59:51.837" v="285"/>
          <ac:inkMkLst>
            <pc:docMk/>
            <pc:sldMk cId="1635994585" sldId="728"/>
            <ac:inkMk id="51" creationId="{999C4FE5-9647-3340-A299-7617660D9BDB}"/>
          </ac:inkMkLst>
        </pc:inkChg>
        <pc:inkChg chg="add del">
          <ac:chgData name="Chandra Chekuri" userId="32786454_tp_dropbox" providerId="OAuth2" clId="{E2F6A8B8-21CA-6948-80E4-6BE00637A704}" dt="2020-08-10T01:55:53.020" v="237"/>
          <ac:inkMkLst>
            <pc:docMk/>
            <pc:sldMk cId="1635994585" sldId="728"/>
            <ac:inkMk id="53" creationId="{BB32F205-74C8-E84E-B318-906C9F756B40}"/>
          </ac:inkMkLst>
        </pc:inkChg>
        <pc:inkChg chg="add del topLvl">
          <ac:chgData name="Chandra Chekuri" userId="32786454_tp_dropbox" providerId="OAuth2" clId="{E2F6A8B8-21CA-6948-80E4-6BE00637A704}" dt="2020-08-10T01:59:40.869" v="269" actId="165"/>
          <ac:inkMkLst>
            <pc:docMk/>
            <pc:sldMk cId="1635994585" sldId="728"/>
            <ac:inkMk id="54" creationId="{368AFB09-8E46-3B41-B664-02BB73928A6E}"/>
          </ac:inkMkLst>
        </pc:inkChg>
        <pc:inkChg chg="add del topLvl">
          <ac:chgData name="Chandra Chekuri" userId="32786454_tp_dropbox" providerId="OAuth2" clId="{E2F6A8B8-21CA-6948-80E4-6BE00637A704}" dt="2020-08-10T01:59:40.869" v="269" actId="165"/>
          <ac:inkMkLst>
            <pc:docMk/>
            <pc:sldMk cId="1635994585" sldId="728"/>
            <ac:inkMk id="55" creationId="{5B5EFAC1-2F85-DD4A-AE95-4C601706EC61}"/>
          </ac:inkMkLst>
        </pc:inkChg>
        <pc:inkChg chg="add del topLvl">
          <ac:chgData name="Chandra Chekuri" userId="32786454_tp_dropbox" providerId="OAuth2" clId="{E2F6A8B8-21CA-6948-80E4-6BE00637A704}" dt="2020-08-10T01:59:40.869" v="269" actId="165"/>
          <ac:inkMkLst>
            <pc:docMk/>
            <pc:sldMk cId="1635994585" sldId="728"/>
            <ac:inkMk id="56" creationId="{3654E17B-6676-D649-AAD1-5A6C01122220}"/>
          </ac:inkMkLst>
        </pc:inkChg>
        <pc:inkChg chg="add del topLvl">
          <ac:chgData name="Chandra Chekuri" userId="32786454_tp_dropbox" providerId="OAuth2" clId="{E2F6A8B8-21CA-6948-80E4-6BE00637A704}" dt="2020-08-10T01:59:40.869" v="269" actId="165"/>
          <ac:inkMkLst>
            <pc:docMk/>
            <pc:sldMk cId="1635994585" sldId="728"/>
            <ac:inkMk id="57" creationId="{49BE773B-DCF1-7B46-8A5E-DCB6E80492CB}"/>
          </ac:inkMkLst>
        </pc:inkChg>
        <pc:inkChg chg="add del topLvl">
          <ac:chgData name="Chandra Chekuri" userId="32786454_tp_dropbox" providerId="OAuth2" clId="{E2F6A8B8-21CA-6948-80E4-6BE00637A704}" dt="2020-08-10T01:59:40.869" v="269" actId="165"/>
          <ac:inkMkLst>
            <pc:docMk/>
            <pc:sldMk cId="1635994585" sldId="728"/>
            <ac:inkMk id="58" creationId="{E2161801-47B6-2742-B21B-7B2688E1CAAC}"/>
          </ac:inkMkLst>
        </pc:inkChg>
        <pc:inkChg chg="add del topLvl">
          <ac:chgData name="Chandra Chekuri" userId="32786454_tp_dropbox" providerId="OAuth2" clId="{E2F6A8B8-21CA-6948-80E4-6BE00637A704}" dt="2020-08-10T01:59:40.869" v="269" actId="165"/>
          <ac:inkMkLst>
            <pc:docMk/>
            <pc:sldMk cId="1635994585" sldId="728"/>
            <ac:inkMk id="59" creationId="{AFF8621A-22C4-5D42-B048-A795E937815B}"/>
          </ac:inkMkLst>
        </pc:inkChg>
        <pc:inkChg chg="add del topLvl">
          <ac:chgData name="Chandra Chekuri" userId="32786454_tp_dropbox" providerId="OAuth2" clId="{E2F6A8B8-21CA-6948-80E4-6BE00637A704}" dt="2020-08-10T01:58:20.289" v="262"/>
          <ac:inkMkLst>
            <pc:docMk/>
            <pc:sldMk cId="1635994585" sldId="728"/>
            <ac:inkMk id="60" creationId="{D5A59E42-AFB8-8642-9223-BBE68F7D9B2A}"/>
          </ac:inkMkLst>
        </pc:inkChg>
        <pc:inkChg chg="add del">
          <ac:chgData name="Chandra Chekuri" userId="32786454_tp_dropbox" providerId="OAuth2" clId="{E2F6A8B8-21CA-6948-80E4-6BE00637A704}" dt="2020-08-10T01:59:32.472" v="268"/>
          <ac:inkMkLst>
            <pc:docMk/>
            <pc:sldMk cId="1635994585" sldId="728"/>
            <ac:inkMk id="64" creationId="{0DB8F279-9AE9-CF4D-AC28-366B4392CAD5}"/>
          </ac:inkMkLst>
        </pc:inkChg>
        <pc:cxnChg chg="add del mod">
          <ac:chgData name="Chandra Chekuri" userId="32786454_tp_dropbox" providerId="OAuth2" clId="{E2F6A8B8-21CA-6948-80E4-6BE00637A704}" dt="2020-08-10T01:58:17.193" v="261" actId="27957"/>
          <ac:cxnSpMkLst>
            <pc:docMk/>
            <pc:sldMk cId="1635994585" sldId="728"/>
            <ac:cxnSpMk id="212" creationId="{22165F0A-C02B-44F7-8795-3BBB6E444311}"/>
          </ac:cxnSpMkLst>
        </pc:cxnChg>
      </pc:sldChg>
      <pc:sldChg chg="modSp">
        <pc:chgData name="Chandra Chekuri" userId="32786454_tp_dropbox" providerId="OAuth2" clId="{E2F6A8B8-21CA-6948-80E4-6BE00637A704}" dt="2020-08-10T01:37:56.350" v="71" actId="1076"/>
        <pc:sldMkLst>
          <pc:docMk/>
          <pc:sldMk cId="583198015" sldId="729"/>
        </pc:sldMkLst>
        <pc:spChg chg="mod">
          <ac:chgData name="Chandra Chekuri" userId="32786454_tp_dropbox" providerId="OAuth2" clId="{E2F6A8B8-21CA-6948-80E4-6BE00637A704}" dt="2020-08-10T01:37:56.350" v="71" actId="1076"/>
          <ac:spMkLst>
            <pc:docMk/>
            <pc:sldMk cId="583198015" sldId="729"/>
            <ac:spMk id="3" creationId="{4A3E8F01-4B7B-FA4D-ADE7-807EF7A10894}"/>
          </ac:spMkLst>
        </pc:spChg>
      </pc:sldChg>
      <pc:sldChg chg="addSp delSp">
        <pc:chgData name="Chandra Chekuri" userId="32786454_tp_dropbox" providerId="OAuth2" clId="{E2F6A8B8-21CA-6948-80E4-6BE00637A704}" dt="2020-08-10T02:41:37.684" v="1352"/>
        <pc:sldMkLst>
          <pc:docMk/>
          <pc:sldMk cId="2214253092" sldId="730"/>
        </pc:sldMkLst>
        <pc:spChg chg="add del">
          <ac:chgData name="Chandra Chekuri" userId="32786454_tp_dropbox" providerId="OAuth2" clId="{E2F6A8B8-21CA-6948-80E4-6BE00637A704}" dt="2020-08-10T02:38:24.192" v="1256" actId="27957"/>
          <ac:spMkLst>
            <pc:docMk/>
            <pc:sldMk cId="2214253092" sldId="730"/>
            <ac:spMk id="49" creationId="{BE5FB4CE-2C76-42E4-9646-DA4FE0F7BAED}"/>
          </ac:spMkLst>
        </pc:spChg>
        <pc:grpChg chg="add del">
          <ac:chgData name="Chandra Chekuri" userId="32786454_tp_dropbox" providerId="OAuth2" clId="{E2F6A8B8-21CA-6948-80E4-6BE00637A704}" dt="2020-08-10T01:30:33.191" v="3"/>
          <ac:grpSpMkLst>
            <pc:docMk/>
            <pc:sldMk cId="2214253092" sldId="730"/>
            <ac:grpSpMk id="6" creationId="{6ACE893E-4231-0D4D-A71E-13D26AFA51B1}"/>
          </ac:grpSpMkLst>
        </pc:grpChg>
        <pc:grpChg chg="add del">
          <ac:chgData name="Chandra Chekuri" userId="32786454_tp_dropbox" providerId="OAuth2" clId="{E2F6A8B8-21CA-6948-80E4-6BE00637A704}" dt="2020-08-10T02:38:53.038" v="1257" actId="165"/>
          <ac:grpSpMkLst>
            <pc:docMk/>
            <pc:sldMk cId="2214253092" sldId="730"/>
            <ac:grpSpMk id="9" creationId="{AEE3DD5C-1200-424E-A385-D17C171BD112}"/>
          </ac:grpSpMkLst>
        </pc:grpChg>
        <pc:grpChg chg="add del">
          <ac:chgData name="Chandra Chekuri" userId="32786454_tp_dropbox" providerId="OAuth2" clId="{E2F6A8B8-21CA-6948-80E4-6BE00637A704}" dt="2020-08-10T02:39:20.242" v="1274"/>
          <ac:grpSpMkLst>
            <pc:docMk/>
            <pc:sldMk cId="2214253092" sldId="730"/>
            <ac:grpSpMk id="13" creationId="{BB36A661-916D-FF46-844E-74D3EE6CB118}"/>
          </ac:grpSpMkLst>
        </pc:grpChg>
        <pc:grpChg chg="add del">
          <ac:chgData name="Chandra Chekuri" userId="32786454_tp_dropbox" providerId="OAuth2" clId="{E2F6A8B8-21CA-6948-80E4-6BE00637A704}" dt="2020-08-10T01:31:56.637" v="67"/>
          <ac:grpSpMkLst>
            <pc:docMk/>
            <pc:sldMk cId="2214253092" sldId="730"/>
            <ac:grpSpMk id="17" creationId="{084DADF5-7AF0-2342-ACAA-F5CA76437B01}"/>
          </ac:grpSpMkLst>
        </pc:grpChg>
        <pc:grpChg chg="add del">
          <ac:chgData name="Chandra Chekuri" userId="32786454_tp_dropbox" providerId="OAuth2" clId="{E2F6A8B8-21CA-6948-80E4-6BE00637A704}" dt="2020-08-10T02:39:26.758" v="1282"/>
          <ac:grpSpMkLst>
            <pc:docMk/>
            <pc:sldMk cId="2214253092" sldId="730"/>
            <ac:grpSpMk id="17" creationId="{4BE1FF78-AF23-904A-8C3B-6D1F377D9BB3}"/>
          </ac:grpSpMkLst>
        </pc:grpChg>
        <pc:grpChg chg="add del">
          <ac:chgData name="Chandra Chekuri" userId="32786454_tp_dropbox" providerId="OAuth2" clId="{E2F6A8B8-21CA-6948-80E4-6BE00637A704}" dt="2020-08-10T01:31:09.119" v="22"/>
          <ac:grpSpMkLst>
            <pc:docMk/>
            <pc:sldMk cId="2214253092" sldId="730"/>
            <ac:grpSpMk id="22" creationId="{26911785-BF0B-E74C-9C87-B7D5B86BFF3C}"/>
          </ac:grpSpMkLst>
        </pc:grpChg>
        <pc:grpChg chg="add del">
          <ac:chgData name="Chandra Chekuri" userId="32786454_tp_dropbox" providerId="OAuth2" clId="{E2F6A8B8-21CA-6948-80E4-6BE00637A704}" dt="2020-08-10T02:39:20.245" v="1276"/>
          <ac:grpSpMkLst>
            <pc:docMk/>
            <pc:sldMk cId="2214253092" sldId="730"/>
            <ac:grpSpMk id="23" creationId="{0DCD90F9-704D-E149-A690-332CD500C59E}"/>
          </ac:grpSpMkLst>
        </pc:grpChg>
        <pc:grpChg chg="add">
          <ac:chgData name="Chandra Chekuri" userId="32786454_tp_dropbox" providerId="OAuth2" clId="{E2F6A8B8-21CA-6948-80E4-6BE00637A704}" dt="2020-08-10T02:39:33.448" v="1286"/>
          <ac:grpSpMkLst>
            <pc:docMk/>
            <pc:sldMk cId="2214253092" sldId="730"/>
            <ac:grpSpMk id="24" creationId="{8C2EDAFF-4071-024B-BAAF-53596AE42D98}"/>
          </ac:grpSpMkLst>
        </pc:grpChg>
        <pc:grpChg chg="add del">
          <ac:chgData name="Chandra Chekuri" userId="32786454_tp_dropbox" providerId="OAuth2" clId="{E2F6A8B8-21CA-6948-80E4-6BE00637A704}" dt="2020-08-10T01:38:16.426" v="73"/>
          <ac:grpSpMkLst>
            <pc:docMk/>
            <pc:sldMk cId="2214253092" sldId="730"/>
            <ac:grpSpMk id="25" creationId="{78BE3F8B-88B1-8C48-922F-3DA2DDF5D053}"/>
          </ac:grpSpMkLst>
        </pc:grpChg>
        <pc:grpChg chg="add del">
          <ac:chgData name="Chandra Chekuri" userId="32786454_tp_dropbox" providerId="OAuth2" clId="{E2F6A8B8-21CA-6948-80E4-6BE00637A704}" dt="2020-08-10T02:39:47.999" v="1298"/>
          <ac:grpSpMkLst>
            <pc:docMk/>
            <pc:sldMk cId="2214253092" sldId="730"/>
            <ac:grpSpMk id="28" creationId="{4A0345B1-BBC1-AD4B-BED0-55E24EED6B46}"/>
          </ac:grpSpMkLst>
        </pc:grpChg>
        <pc:grpChg chg="add del">
          <ac:chgData name="Chandra Chekuri" userId="32786454_tp_dropbox" providerId="OAuth2" clId="{E2F6A8B8-21CA-6948-80E4-6BE00637A704}" dt="2020-08-10T01:31:20.253" v="29"/>
          <ac:grpSpMkLst>
            <pc:docMk/>
            <pc:sldMk cId="2214253092" sldId="730"/>
            <ac:grpSpMk id="31" creationId="{96C5DED0-7A6B-BF4E-95FE-D232D1B2DF20}"/>
          </ac:grpSpMkLst>
        </pc:grpChg>
        <pc:grpChg chg="add del">
          <ac:chgData name="Chandra Chekuri" userId="32786454_tp_dropbox" providerId="OAuth2" clId="{E2F6A8B8-21CA-6948-80E4-6BE00637A704}" dt="2020-08-10T02:40:31.702" v="1334"/>
          <ac:grpSpMkLst>
            <pc:docMk/>
            <pc:sldMk cId="2214253092" sldId="730"/>
            <ac:grpSpMk id="31" creationId="{FB3E17F1-967D-6B4A-B85D-F1199EAFAD15}"/>
          </ac:grpSpMkLst>
        </pc:grpChg>
        <pc:grpChg chg="add del">
          <ac:chgData name="Chandra Chekuri" userId="32786454_tp_dropbox" providerId="OAuth2" clId="{E2F6A8B8-21CA-6948-80E4-6BE00637A704}" dt="2020-08-10T02:39:53.857" v="1309"/>
          <ac:grpSpMkLst>
            <pc:docMk/>
            <pc:sldMk cId="2214253092" sldId="730"/>
            <ac:grpSpMk id="35" creationId="{A9F6C5ED-1D22-A843-9CE6-41F04B799559}"/>
          </ac:grpSpMkLst>
        </pc:grpChg>
        <pc:grpChg chg="add del">
          <ac:chgData name="Chandra Chekuri" userId="32786454_tp_dropbox" providerId="OAuth2" clId="{E2F6A8B8-21CA-6948-80E4-6BE00637A704}" dt="2020-08-10T02:39:20.233" v="1268"/>
          <ac:grpSpMkLst>
            <pc:docMk/>
            <pc:sldMk cId="2214253092" sldId="730"/>
            <ac:grpSpMk id="39" creationId="{A2B8567F-2699-2445-9347-129E9BFD1A6E}"/>
          </ac:grpSpMkLst>
        </pc:grpChg>
        <pc:grpChg chg="add del">
          <ac:chgData name="Chandra Chekuri" userId="32786454_tp_dropbox" providerId="OAuth2" clId="{E2F6A8B8-21CA-6948-80E4-6BE00637A704}" dt="2020-08-10T01:31:40.557" v="49"/>
          <ac:grpSpMkLst>
            <pc:docMk/>
            <pc:sldMk cId="2214253092" sldId="730"/>
            <ac:grpSpMk id="42" creationId="{1FD75889-0C23-5840-BB86-0B43DD1EA008}"/>
          </ac:grpSpMkLst>
        </pc:grpChg>
        <pc:grpChg chg="add del">
          <ac:chgData name="Chandra Chekuri" userId="32786454_tp_dropbox" providerId="OAuth2" clId="{E2F6A8B8-21CA-6948-80E4-6BE00637A704}" dt="2020-08-10T01:38:55.381" v="112"/>
          <ac:grpSpMkLst>
            <pc:docMk/>
            <pc:sldMk cId="2214253092" sldId="730"/>
            <ac:grpSpMk id="42" creationId="{855C89C1-C897-E045-B194-16C056C1664E}"/>
          </ac:grpSpMkLst>
        </pc:grpChg>
        <pc:grpChg chg="add">
          <ac:chgData name="Chandra Chekuri" userId="32786454_tp_dropbox" providerId="OAuth2" clId="{E2F6A8B8-21CA-6948-80E4-6BE00637A704}" dt="2020-08-10T02:39:39.392" v="1293"/>
          <ac:grpSpMkLst>
            <pc:docMk/>
            <pc:sldMk cId="2214253092" sldId="730"/>
            <ac:grpSpMk id="42" creationId="{F8B7E8CD-8FFB-464E-844A-7C105734D082}"/>
          </ac:grpSpMkLst>
        </pc:grpChg>
        <pc:grpChg chg="add">
          <ac:chgData name="Chandra Chekuri" userId="32786454_tp_dropbox" providerId="OAuth2" clId="{E2F6A8B8-21CA-6948-80E4-6BE00637A704}" dt="2020-08-10T02:39:43.645" v="1297"/>
          <ac:grpSpMkLst>
            <pc:docMk/>
            <pc:sldMk cId="2214253092" sldId="730"/>
            <ac:grpSpMk id="46" creationId="{07C70AA9-0291-B749-9232-F0A480E68B53}"/>
          </ac:grpSpMkLst>
        </pc:grpChg>
        <pc:grpChg chg="add del">
          <ac:chgData name="Chandra Chekuri" userId="32786454_tp_dropbox" providerId="OAuth2" clId="{E2F6A8B8-21CA-6948-80E4-6BE00637A704}" dt="2020-08-10T01:38:32.501" v="87"/>
          <ac:grpSpMkLst>
            <pc:docMk/>
            <pc:sldMk cId="2214253092" sldId="730"/>
            <ac:grpSpMk id="50" creationId="{8BFBDBAE-2AF0-E54E-9149-884F7277D24E}"/>
          </ac:grpSpMkLst>
        </pc:grpChg>
        <pc:grpChg chg="add del">
          <ac:chgData name="Chandra Chekuri" userId="32786454_tp_dropbox" providerId="OAuth2" clId="{E2F6A8B8-21CA-6948-80E4-6BE00637A704}" dt="2020-08-10T02:41:07.363" v="1346"/>
          <ac:grpSpMkLst>
            <pc:docMk/>
            <pc:sldMk cId="2214253092" sldId="730"/>
            <ac:grpSpMk id="50" creationId="{E511BF2F-0C80-464D-8931-BD7F92CC8E6F}"/>
          </ac:grpSpMkLst>
        </pc:grpChg>
        <pc:grpChg chg="add del">
          <ac:chgData name="Chandra Chekuri" userId="32786454_tp_dropbox" providerId="OAuth2" clId="{E2F6A8B8-21CA-6948-80E4-6BE00637A704}" dt="2020-08-10T01:31:42.425" v="55"/>
          <ac:grpSpMkLst>
            <pc:docMk/>
            <pc:sldMk cId="2214253092" sldId="730"/>
            <ac:grpSpMk id="51" creationId="{E45A7ECC-9A8A-0845-B5A3-95B7D0B53DCB}"/>
          </ac:grpSpMkLst>
        </pc:grpChg>
        <pc:grpChg chg="add del">
          <ac:chgData name="Chandra Chekuri" userId="32786454_tp_dropbox" providerId="OAuth2" clId="{E2F6A8B8-21CA-6948-80E4-6BE00637A704}" dt="2020-08-10T02:40:06.174" v="1318"/>
          <ac:grpSpMkLst>
            <pc:docMk/>
            <pc:sldMk cId="2214253092" sldId="730"/>
            <ac:grpSpMk id="53" creationId="{03258FC8-F80F-DA4E-8BBD-BAFD817A743D}"/>
          </ac:grpSpMkLst>
        </pc:grpChg>
        <pc:grpChg chg="add del">
          <ac:chgData name="Chandra Chekuri" userId="32786454_tp_dropbox" providerId="OAuth2" clId="{E2F6A8B8-21CA-6948-80E4-6BE00637A704}" dt="2020-08-10T02:40:49.518" v="1339"/>
          <ac:grpSpMkLst>
            <pc:docMk/>
            <pc:sldMk cId="2214253092" sldId="730"/>
            <ac:grpSpMk id="55" creationId="{CC063C63-F2A8-064E-B3FA-6668E32F784B}"/>
          </ac:grpSpMkLst>
        </pc:grpChg>
        <pc:grpChg chg="add del">
          <ac:chgData name="Chandra Chekuri" userId="32786454_tp_dropbox" providerId="OAuth2" clId="{E2F6A8B8-21CA-6948-80E4-6BE00637A704}" dt="2020-08-10T02:40:09.269" v="1321"/>
          <ac:grpSpMkLst>
            <pc:docMk/>
            <pc:sldMk cId="2214253092" sldId="730"/>
            <ac:grpSpMk id="57" creationId="{37BA7F96-D620-504B-ABC5-019CD8A3BF28}"/>
          </ac:grpSpMkLst>
        </pc:grpChg>
        <pc:grpChg chg="add del">
          <ac:chgData name="Chandra Chekuri" userId="32786454_tp_dropbox" providerId="OAuth2" clId="{E2F6A8B8-21CA-6948-80E4-6BE00637A704}" dt="2020-08-10T01:38:31.366" v="80"/>
          <ac:grpSpMkLst>
            <pc:docMk/>
            <pc:sldMk cId="2214253092" sldId="730"/>
            <ac:grpSpMk id="57" creationId="{61F25424-2E84-B045-B677-32142E0DAF7A}"/>
          </ac:grpSpMkLst>
        </pc:grpChg>
        <pc:grpChg chg="add del">
          <ac:chgData name="Chandra Chekuri" userId="32786454_tp_dropbox" providerId="OAuth2" clId="{E2F6A8B8-21CA-6948-80E4-6BE00637A704}" dt="2020-08-10T02:39:20.230" v="1267"/>
          <ac:grpSpMkLst>
            <pc:docMk/>
            <pc:sldMk cId="2214253092" sldId="730"/>
            <ac:grpSpMk id="69" creationId="{F0E9693A-9CA2-7544-8A12-CFD11737D8FD}"/>
          </ac:grpSpMkLst>
        </pc:grpChg>
        <pc:grpChg chg="add del">
          <ac:chgData name="Chandra Chekuri" userId="32786454_tp_dropbox" providerId="OAuth2" clId="{E2F6A8B8-21CA-6948-80E4-6BE00637A704}" dt="2020-08-10T01:56:32.239" v="250"/>
          <ac:grpSpMkLst>
            <pc:docMk/>
            <pc:sldMk cId="2214253092" sldId="730"/>
            <ac:grpSpMk id="79" creationId="{7CF595FB-8863-A44A-8661-3CF095545143}"/>
          </ac:grpSpMkLst>
        </pc:grpChg>
        <pc:grpChg chg="add del">
          <ac:chgData name="Chandra Chekuri" userId="32786454_tp_dropbox" providerId="OAuth2" clId="{E2F6A8B8-21CA-6948-80E4-6BE00637A704}" dt="2020-08-10T01:38:57.785" v="116"/>
          <ac:grpSpMkLst>
            <pc:docMk/>
            <pc:sldMk cId="2214253092" sldId="730"/>
            <ac:grpSpMk id="82" creationId="{F1F9306C-0D8F-1D4A-A976-9BF0A61A1D5F}"/>
          </ac:grpSpMkLst>
        </pc:grpChg>
        <pc:grpChg chg="add">
          <ac:chgData name="Chandra Chekuri" userId="32786454_tp_dropbox" providerId="OAuth2" clId="{E2F6A8B8-21CA-6948-80E4-6BE00637A704}" dt="2020-08-10T02:40:31.702" v="1334"/>
          <ac:grpSpMkLst>
            <pc:docMk/>
            <pc:sldMk cId="2214253092" sldId="730"/>
            <ac:grpSpMk id="85" creationId="{6272F8FD-CBCD-2F46-A0DC-90DC7C60704B}"/>
          </ac:grpSpMkLst>
        </pc:grpChg>
        <pc:grpChg chg="add del">
          <ac:chgData name="Chandra Chekuri" userId="32786454_tp_dropbox" providerId="OAuth2" clId="{E2F6A8B8-21CA-6948-80E4-6BE00637A704}" dt="2020-08-10T01:56:31.188" v="242"/>
          <ac:grpSpMkLst>
            <pc:docMk/>
            <pc:sldMk cId="2214253092" sldId="730"/>
            <ac:grpSpMk id="86" creationId="{943B73CC-6BF3-3E49-8DA1-F3E68A0FFD34}"/>
          </ac:grpSpMkLst>
        </pc:grpChg>
        <pc:grpChg chg="add">
          <ac:chgData name="Chandra Chekuri" userId="32786454_tp_dropbox" providerId="OAuth2" clId="{E2F6A8B8-21CA-6948-80E4-6BE00637A704}" dt="2020-08-10T02:40:31.702" v="1334"/>
          <ac:grpSpMkLst>
            <pc:docMk/>
            <pc:sldMk cId="2214253092" sldId="730"/>
            <ac:grpSpMk id="86" creationId="{C96F47C8-CA3A-F34F-BFFA-8525EE5C9B77}"/>
          </ac:grpSpMkLst>
        </pc:grpChg>
        <pc:grpChg chg="add">
          <ac:chgData name="Chandra Chekuri" userId="32786454_tp_dropbox" providerId="OAuth2" clId="{E2F6A8B8-21CA-6948-80E4-6BE00637A704}" dt="2020-08-10T02:40:33.730" v="1336"/>
          <ac:grpSpMkLst>
            <pc:docMk/>
            <pc:sldMk cId="2214253092" sldId="730"/>
            <ac:grpSpMk id="88" creationId="{76C84B92-A729-3F48-A8ED-186076547751}"/>
          </ac:grpSpMkLst>
        </pc:grpChg>
        <pc:inkChg chg="add del topLvl">
          <ac:chgData name="Chandra Chekuri" userId="32786454_tp_dropbox" providerId="OAuth2" clId="{E2F6A8B8-21CA-6948-80E4-6BE00637A704}" dt="2020-08-10T01:30:33.777" v="4"/>
          <ac:inkMkLst>
            <pc:docMk/>
            <pc:sldMk cId="2214253092" sldId="730"/>
            <ac:inkMk id="4" creationId="{B61B0A69-3E4F-DE4E-A578-95B2974FFF58}"/>
          </ac:inkMkLst>
        </pc:inkChg>
        <pc:inkChg chg="add del">
          <ac:chgData name="Chandra Chekuri" userId="32786454_tp_dropbox" providerId="OAuth2" clId="{E2F6A8B8-21CA-6948-80E4-6BE00637A704}" dt="2020-08-10T02:39:20.240" v="1273"/>
          <ac:inkMkLst>
            <pc:docMk/>
            <pc:sldMk cId="2214253092" sldId="730"/>
            <ac:inkMk id="4" creationId="{F060D4C9-9586-3542-870A-D4CF1C25A3FA}"/>
          </ac:inkMkLst>
        </pc:inkChg>
        <pc:inkChg chg="add del topLvl">
          <ac:chgData name="Chandra Chekuri" userId="32786454_tp_dropbox" providerId="OAuth2" clId="{E2F6A8B8-21CA-6948-80E4-6BE00637A704}" dt="2020-08-10T01:30:33.191" v="3"/>
          <ac:inkMkLst>
            <pc:docMk/>
            <pc:sldMk cId="2214253092" sldId="730"/>
            <ac:inkMk id="5" creationId="{34932507-BEA5-4643-B623-0F0468114198}"/>
          </ac:inkMkLst>
        </pc:inkChg>
        <pc:inkChg chg="add del topLvl">
          <ac:chgData name="Chandra Chekuri" userId="32786454_tp_dropbox" providerId="OAuth2" clId="{E2F6A8B8-21CA-6948-80E4-6BE00637A704}" dt="2020-08-10T02:39:28.135" v="1283"/>
          <ac:inkMkLst>
            <pc:docMk/>
            <pc:sldMk cId="2214253092" sldId="730"/>
            <ac:inkMk id="5" creationId="{37E18AE4-D87F-154F-9304-815FE6A3C265}"/>
          </ac:inkMkLst>
        </pc:inkChg>
        <pc:inkChg chg="add del topLvl">
          <ac:chgData name="Chandra Chekuri" userId="32786454_tp_dropbox" providerId="OAuth2" clId="{E2F6A8B8-21CA-6948-80E4-6BE00637A704}" dt="2020-08-10T01:56:31.184" v="239"/>
          <ac:inkMkLst>
            <pc:docMk/>
            <pc:sldMk cId="2214253092" sldId="730"/>
            <ac:inkMk id="5" creationId="{D1ABAF54-B206-BD43-BC28-ED37CA6D18E9}"/>
          </ac:inkMkLst>
        </pc:inkChg>
        <pc:inkChg chg="add del topLvl">
          <ac:chgData name="Chandra Chekuri" userId="32786454_tp_dropbox" providerId="OAuth2" clId="{E2F6A8B8-21CA-6948-80E4-6BE00637A704}" dt="2020-08-10T02:39:26.758" v="1282"/>
          <ac:inkMkLst>
            <pc:docMk/>
            <pc:sldMk cId="2214253092" sldId="730"/>
            <ac:inkMk id="6" creationId="{43B47A56-7E4A-8A46-B272-9398C9FA2D0A}"/>
          </ac:inkMkLst>
        </pc:inkChg>
        <pc:inkChg chg="add del topLvl">
          <ac:chgData name="Chandra Chekuri" userId="32786454_tp_dropbox" providerId="OAuth2" clId="{E2F6A8B8-21CA-6948-80E4-6BE00637A704}" dt="2020-08-10T01:56:31.188" v="243"/>
          <ac:inkMkLst>
            <pc:docMk/>
            <pc:sldMk cId="2214253092" sldId="730"/>
            <ac:inkMk id="6" creationId="{48434552-DCE9-184D-B3CF-E7ABC1D5C05B}"/>
          </ac:inkMkLst>
        </pc:inkChg>
        <pc:inkChg chg="add del topLvl">
          <ac:chgData name="Chandra Chekuri" userId="32786454_tp_dropbox" providerId="OAuth2" clId="{E2F6A8B8-21CA-6948-80E4-6BE00637A704}" dt="2020-08-10T02:39:06.427" v="1258" actId="21"/>
          <ac:inkMkLst>
            <pc:docMk/>
            <pc:sldMk cId="2214253092" sldId="730"/>
            <ac:inkMk id="7" creationId="{5D4E8670-A878-B347-AAB3-1530E381238A}"/>
          </ac:inkMkLst>
        </pc:inkChg>
        <pc:inkChg chg="add del topLvl">
          <ac:chgData name="Chandra Chekuri" userId="32786454_tp_dropbox" providerId="OAuth2" clId="{E2F6A8B8-21CA-6948-80E4-6BE00637A704}" dt="2020-08-10T02:39:13.114" v="1259" actId="21"/>
          <ac:inkMkLst>
            <pc:docMk/>
            <pc:sldMk cId="2214253092" sldId="730"/>
            <ac:inkMk id="8" creationId="{15FA2FF0-F82A-5145-82AE-1D6F8724322D}"/>
          </ac:inkMkLst>
        </pc:inkChg>
        <pc:inkChg chg="add del">
          <ac:chgData name="Chandra Chekuri" userId="32786454_tp_dropbox" providerId="OAuth2" clId="{E2F6A8B8-21CA-6948-80E4-6BE00637A704}" dt="2020-08-10T02:39:16.723" v="1261"/>
          <ac:inkMkLst>
            <pc:docMk/>
            <pc:sldMk cId="2214253092" sldId="730"/>
            <ac:inkMk id="10" creationId="{FFF0F5F0-892A-BA4C-B6E9-E145D97CC853}"/>
          </ac:inkMkLst>
        </pc:inkChg>
        <pc:inkChg chg="add del topLvl">
          <ac:chgData name="Chandra Chekuri" userId="32786454_tp_dropbox" providerId="OAuth2" clId="{E2F6A8B8-21CA-6948-80E4-6BE00637A704}" dt="2020-08-10T02:39:20.242" v="1274"/>
          <ac:inkMkLst>
            <pc:docMk/>
            <pc:sldMk cId="2214253092" sldId="730"/>
            <ac:inkMk id="11" creationId="{A6D6006C-633E-9042-915E-7C34195D47C7}"/>
          </ac:inkMkLst>
        </pc:inkChg>
        <pc:inkChg chg="add del topLvl">
          <ac:chgData name="Chandra Chekuri" userId="32786454_tp_dropbox" providerId="OAuth2" clId="{E2F6A8B8-21CA-6948-80E4-6BE00637A704}" dt="2020-08-10T02:39:20.244" v="1275"/>
          <ac:inkMkLst>
            <pc:docMk/>
            <pc:sldMk cId="2214253092" sldId="730"/>
            <ac:inkMk id="12" creationId="{10FF7074-A8CB-C349-96E9-86A6ED1975B3}"/>
          </ac:inkMkLst>
        </pc:inkChg>
        <pc:inkChg chg="add del topLvl">
          <ac:chgData name="Chandra Chekuri" userId="32786454_tp_dropbox" providerId="OAuth2" clId="{E2F6A8B8-21CA-6948-80E4-6BE00637A704}" dt="2020-08-10T02:39:20.222" v="1262"/>
          <ac:inkMkLst>
            <pc:docMk/>
            <pc:sldMk cId="2214253092" sldId="730"/>
            <ac:inkMk id="14" creationId="{C91539BB-496F-2B4B-9E47-C7840B3A2269}"/>
          </ac:inkMkLst>
        </pc:inkChg>
        <pc:inkChg chg="add del topLvl">
          <ac:chgData name="Chandra Chekuri" userId="32786454_tp_dropbox" providerId="OAuth2" clId="{E2F6A8B8-21CA-6948-80E4-6BE00637A704}" dt="2020-08-10T02:39:20.227" v="1265"/>
          <ac:inkMkLst>
            <pc:docMk/>
            <pc:sldMk cId="2214253092" sldId="730"/>
            <ac:inkMk id="15" creationId="{661AA11C-39EE-964C-A607-F0EC26A4E5D6}"/>
          </ac:inkMkLst>
        </pc:inkChg>
        <pc:inkChg chg="add del topLvl">
          <ac:chgData name="Chandra Chekuri" userId="32786454_tp_dropbox" providerId="OAuth2" clId="{E2F6A8B8-21CA-6948-80E4-6BE00637A704}" dt="2020-08-10T02:39:20.228" v="1266"/>
          <ac:inkMkLst>
            <pc:docMk/>
            <pc:sldMk cId="2214253092" sldId="730"/>
            <ac:inkMk id="16" creationId="{0C72281D-5DE6-FE40-B787-E955F5DDF363}"/>
          </ac:inkMkLst>
        </pc:inkChg>
        <pc:inkChg chg="add del">
          <ac:chgData name="Chandra Chekuri" userId="32786454_tp_dropbox" providerId="OAuth2" clId="{E2F6A8B8-21CA-6948-80E4-6BE00637A704}" dt="2020-08-10T01:38:48.369" v="106"/>
          <ac:inkMkLst>
            <pc:docMk/>
            <pc:sldMk cId="2214253092" sldId="730"/>
            <ac:inkMk id="17" creationId="{DE4A49D0-D143-ED46-86CC-60832879E774}"/>
          </ac:inkMkLst>
        </pc:inkChg>
        <pc:inkChg chg="add del topLvl">
          <ac:chgData name="Chandra Chekuri" userId="32786454_tp_dropbox" providerId="OAuth2" clId="{E2F6A8B8-21CA-6948-80E4-6BE00637A704}" dt="2020-08-10T02:39:20.245" v="1276"/>
          <ac:inkMkLst>
            <pc:docMk/>
            <pc:sldMk cId="2214253092" sldId="730"/>
            <ac:inkMk id="18" creationId="{FE6BA768-870A-DA48-8099-3539ECBAF4D5}"/>
          </ac:inkMkLst>
        </pc:inkChg>
        <pc:inkChg chg="add del topLvl">
          <ac:chgData name="Chandra Chekuri" userId="32786454_tp_dropbox" providerId="OAuth2" clId="{E2F6A8B8-21CA-6948-80E4-6BE00637A704}" dt="2020-08-10T02:39:20.246" v="1277"/>
          <ac:inkMkLst>
            <pc:docMk/>
            <pc:sldMk cId="2214253092" sldId="730"/>
            <ac:inkMk id="19" creationId="{CCA6EDD9-CFFA-314C-8D4E-2B4BCD62EC9B}"/>
          </ac:inkMkLst>
        </pc:inkChg>
        <pc:inkChg chg="add del topLvl">
          <ac:chgData name="Chandra Chekuri" userId="32786454_tp_dropbox" providerId="OAuth2" clId="{E2F6A8B8-21CA-6948-80E4-6BE00637A704}" dt="2020-08-10T02:39:20.247" v="1278"/>
          <ac:inkMkLst>
            <pc:docMk/>
            <pc:sldMk cId="2214253092" sldId="730"/>
            <ac:inkMk id="20" creationId="{A199C2DE-FB98-F649-A96A-92E4176EDEE7}"/>
          </ac:inkMkLst>
        </pc:inkChg>
        <pc:inkChg chg="add">
          <ac:chgData name="Chandra Chekuri" userId="32786454_tp_dropbox" providerId="OAuth2" clId="{E2F6A8B8-21CA-6948-80E4-6BE00637A704}" dt="2020-08-10T02:39:30.946" v="1284"/>
          <ac:inkMkLst>
            <pc:docMk/>
            <pc:sldMk cId="2214253092" sldId="730"/>
            <ac:inkMk id="21" creationId="{601B6C42-FDE7-8244-91CC-5D9BCA100683}"/>
          </ac:inkMkLst>
        </pc:inkChg>
        <pc:inkChg chg="add del topLvl">
          <ac:chgData name="Chandra Chekuri" userId="32786454_tp_dropbox" providerId="OAuth2" clId="{E2F6A8B8-21CA-6948-80E4-6BE00637A704}" dt="2020-08-10T01:38:15.912" v="72"/>
          <ac:inkMkLst>
            <pc:docMk/>
            <pc:sldMk cId="2214253092" sldId="730"/>
            <ac:inkMk id="21" creationId="{D47C99B6-8453-2A40-A533-BD68223D45E7}"/>
          </ac:inkMkLst>
        </pc:inkChg>
        <pc:inkChg chg="add">
          <ac:chgData name="Chandra Chekuri" userId="32786454_tp_dropbox" providerId="OAuth2" clId="{E2F6A8B8-21CA-6948-80E4-6BE00637A704}" dt="2020-08-10T02:39:32.915" v="1285"/>
          <ac:inkMkLst>
            <pc:docMk/>
            <pc:sldMk cId="2214253092" sldId="730"/>
            <ac:inkMk id="22" creationId="{66ACB7BD-02ED-7648-AD4B-2FE857E708FA}"/>
          </ac:inkMkLst>
        </pc:inkChg>
        <pc:inkChg chg="add del">
          <ac:chgData name="Chandra Chekuri" userId="32786454_tp_dropbox" providerId="OAuth2" clId="{E2F6A8B8-21CA-6948-80E4-6BE00637A704}" dt="2020-08-10T01:38:48.375" v="109"/>
          <ac:inkMkLst>
            <pc:docMk/>
            <pc:sldMk cId="2214253092" sldId="730"/>
            <ac:inkMk id="22" creationId="{8F796F60-0806-5A47-8696-A1E196F74242}"/>
          </ac:inkMkLst>
        </pc:inkChg>
        <pc:inkChg chg="add del topLvl">
          <ac:chgData name="Chandra Chekuri" userId="32786454_tp_dropbox" providerId="OAuth2" clId="{E2F6A8B8-21CA-6948-80E4-6BE00637A704}" dt="2020-08-10T01:38:16.426" v="73"/>
          <ac:inkMkLst>
            <pc:docMk/>
            <pc:sldMk cId="2214253092" sldId="730"/>
            <ac:inkMk id="24" creationId="{9D0E56BA-6287-3F46-9FF2-A6673FE0B47D}"/>
          </ac:inkMkLst>
        </pc:inkChg>
        <pc:inkChg chg="add topLvl">
          <ac:chgData name="Chandra Chekuri" userId="32786454_tp_dropbox" providerId="OAuth2" clId="{E2F6A8B8-21CA-6948-80E4-6BE00637A704}" dt="2020-08-10T02:40:31.702" v="1334"/>
          <ac:inkMkLst>
            <pc:docMk/>
            <pc:sldMk cId="2214253092" sldId="730"/>
            <ac:inkMk id="25" creationId="{2786C79D-493A-E24F-9E4E-D803FFC80457}"/>
          </ac:inkMkLst>
        </pc:inkChg>
        <pc:inkChg chg="add del topLvl">
          <ac:chgData name="Chandra Chekuri" userId="32786454_tp_dropbox" providerId="OAuth2" clId="{E2F6A8B8-21CA-6948-80E4-6BE00637A704}" dt="2020-08-10T02:39:47.999" v="1298"/>
          <ac:inkMkLst>
            <pc:docMk/>
            <pc:sldMk cId="2214253092" sldId="730"/>
            <ac:inkMk id="26" creationId="{36CAA9C4-7088-B54B-87A8-BB3380EF603C}"/>
          </ac:inkMkLst>
        </pc:inkChg>
        <pc:inkChg chg="add del topLvl">
          <ac:chgData name="Chandra Chekuri" userId="32786454_tp_dropbox" providerId="OAuth2" clId="{E2F6A8B8-21CA-6948-80E4-6BE00637A704}" dt="2020-08-10T02:39:48.860" v="1299"/>
          <ac:inkMkLst>
            <pc:docMk/>
            <pc:sldMk cId="2214253092" sldId="730"/>
            <ac:inkMk id="27" creationId="{C298D10B-0521-5447-90C0-07745ADD7EDC}"/>
          </ac:inkMkLst>
        </pc:inkChg>
        <pc:inkChg chg="add del topLvl">
          <ac:chgData name="Chandra Chekuri" userId="32786454_tp_dropbox" providerId="OAuth2" clId="{E2F6A8B8-21CA-6948-80E4-6BE00637A704}" dt="2020-08-10T01:31:20.770" v="30"/>
          <ac:inkMkLst>
            <pc:docMk/>
            <pc:sldMk cId="2214253092" sldId="730"/>
            <ac:inkMk id="29" creationId="{93A75F0C-C769-A048-BA59-627C5CBDB146}"/>
          </ac:inkMkLst>
        </pc:inkChg>
        <pc:inkChg chg="add">
          <ac:chgData name="Chandra Chekuri" userId="32786454_tp_dropbox" providerId="OAuth2" clId="{E2F6A8B8-21CA-6948-80E4-6BE00637A704}" dt="2020-08-10T02:39:36.179" v="1288"/>
          <ac:inkMkLst>
            <pc:docMk/>
            <pc:sldMk cId="2214253092" sldId="730"/>
            <ac:inkMk id="29" creationId="{A33BA07D-CC78-8848-B24C-DBC5757703CE}"/>
          </ac:inkMkLst>
        </pc:inkChg>
        <pc:inkChg chg="add del">
          <ac:chgData name="Chandra Chekuri" userId="32786454_tp_dropbox" providerId="OAuth2" clId="{E2F6A8B8-21CA-6948-80E4-6BE00637A704}" dt="2020-08-10T01:38:48.371" v="107"/>
          <ac:inkMkLst>
            <pc:docMk/>
            <pc:sldMk cId="2214253092" sldId="730"/>
            <ac:inkMk id="29" creationId="{E3D3B95B-3D1C-7945-B12D-00B9FEF2B2C7}"/>
          </ac:inkMkLst>
        </pc:inkChg>
        <pc:inkChg chg="add topLvl">
          <ac:chgData name="Chandra Chekuri" userId="32786454_tp_dropbox" providerId="OAuth2" clId="{E2F6A8B8-21CA-6948-80E4-6BE00637A704}" dt="2020-08-10T02:40:31.702" v="1334"/>
          <ac:inkMkLst>
            <pc:docMk/>
            <pc:sldMk cId="2214253092" sldId="730"/>
            <ac:inkMk id="30" creationId="{054082FB-C374-1545-B34F-C2BA51DE30E1}"/>
          </ac:inkMkLst>
        </pc:inkChg>
        <pc:inkChg chg="add del">
          <ac:chgData name="Chandra Chekuri" userId="32786454_tp_dropbox" providerId="OAuth2" clId="{E2F6A8B8-21CA-6948-80E4-6BE00637A704}" dt="2020-08-10T01:38:48.373" v="108"/>
          <ac:inkMkLst>
            <pc:docMk/>
            <pc:sldMk cId="2214253092" sldId="730"/>
            <ac:inkMk id="30" creationId="{24E7DB66-FEDD-0D4A-9E22-B17952CD37F1}"/>
          </ac:inkMkLst>
        </pc:inkChg>
        <pc:inkChg chg="add del topLvl">
          <ac:chgData name="Chandra Chekuri" userId="32786454_tp_dropbox" providerId="OAuth2" clId="{E2F6A8B8-21CA-6948-80E4-6BE00637A704}" dt="2020-08-10T01:31:20.253" v="29"/>
          <ac:inkMkLst>
            <pc:docMk/>
            <pc:sldMk cId="2214253092" sldId="730"/>
            <ac:inkMk id="30" creationId="{71443BC9-8164-DA4F-A34B-9D57DF716925}"/>
          </ac:inkMkLst>
        </pc:inkChg>
        <pc:inkChg chg="add del">
          <ac:chgData name="Chandra Chekuri" userId="32786454_tp_dropbox" providerId="OAuth2" clId="{E2F6A8B8-21CA-6948-80E4-6BE00637A704}" dt="2020-08-10T01:38:48.366" v="105"/>
          <ac:inkMkLst>
            <pc:docMk/>
            <pc:sldMk cId="2214253092" sldId="730"/>
            <ac:inkMk id="31" creationId="{5E596FCE-D994-BE43-BC68-628F8589B703}"/>
          </ac:inkMkLst>
        </pc:inkChg>
        <pc:inkChg chg="add del">
          <ac:chgData name="Chandra Chekuri" userId="32786454_tp_dropbox" providerId="OAuth2" clId="{E2F6A8B8-21CA-6948-80E4-6BE00637A704}" dt="2020-08-10T02:39:53.554" v="1308"/>
          <ac:inkMkLst>
            <pc:docMk/>
            <pc:sldMk cId="2214253092" sldId="730"/>
            <ac:inkMk id="32" creationId="{42B56904-2EE3-7F44-91B4-28525A05B787}"/>
          </ac:inkMkLst>
        </pc:inkChg>
        <pc:inkChg chg="add del topLvl">
          <ac:chgData name="Chandra Chekuri" userId="32786454_tp_dropbox" providerId="OAuth2" clId="{E2F6A8B8-21CA-6948-80E4-6BE00637A704}" dt="2020-08-10T02:39:53.857" v="1309"/>
          <ac:inkMkLst>
            <pc:docMk/>
            <pc:sldMk cId="2214253092" sldId="730"/>
            <ac:inkMk id="33" creationId="{DE4B8BD1-20BC-5F4F-9A99-DD9145203172}"/>
          </ac:inkMkLst>
        </pc:inkChg>
        <pc:inkChg chg="add del topLvl">
          <ac:chgData name="Chandra Chekuri" userId="32786454_tp_dropbox" providerId="OAuth2" clId="{E2F6A8B8-21CA-6948-80E4-6BE00637A704}" dt="2020-08-10T02:39:54.625" v="1310"/>
          <ac:inkMkLst>
            <pc:docMk/>
            <pc:sldMk cId="2214253092" sldId="730"/>
            <ac:inkMk id="34" creationId="{12E42A30-4D4A-F44A-8DAF-0E994B90A769}"/>
          </ac:inkMkLst>
        </pc:inkChg>
        <pc:inkChg chg="add del">
          <ac:chgData name="Chandra Chekuri" userId="32786454_tp_dropbox" providerId="OAuth2" clId="{E2F6A8B8-21CA-6948-80E4-6BE00637A704}" dt="2020-08-10T02:39:20.237" v="1271"/>
          <ac:inkMkLst>
            <pc:docMk/>
            <pc:sldMk cId="2214253092" sldId="730"/>
            <ac:inkMk id="36" creationId="{065D5122-5B8A-AD4C-A09D-C4FBCB04FAC2}"/>
          </ac:inkMkLst>
        </pc:inkChg>
        <pc:inkChg chg="add del topLvl">
          <ac:chgData name="Chandra Chekuri" userId="32786454_tp_dropbox" providerId="OAuth2" clId="{E2F6A8B8-21CA-6948-80E4-6BE00637A704}" dt="2020-08-10T02:39:20.233" v="1268"/>
          <ac:inkMkLst>
            <pc:docMk/>
            <pc:sldMk cId="2214253092" sldId="730"/>
            <ac:inkMk id="37" creationId="{F2E58B7D-D7FE-8244-A4D7-481728601468}"/>
          </ac:inkMkLst>
        </pc:inkChg>
        <pc:inkChg chg="add del topLvl">
          <ac:chgData name="Chandra Chekuri" userId="32786454_tp_dropbox" providerId="OAuth2" clId="{E2F6A8B8-21CA-6948-80E4-6BE00637A704}" dt="2020-08-10T02:39:20.238" v="1272"/>
          <ac:inkMkLst>
            <pc:docMk/>
            <pc:sldMk cId="2214253092" sldId="730"/>
            <ac:inkMk id="38" creationId="{7E5AAEC3-F86B-BC43-8058-5173A3C32EFD}"/>
          </ac:inkMkLst>
        </pc:inkChg>
        <pc:inkChg chg="add">
          <ac:chgData name="Chandra Chekuri" userId="32786454_tp_dropbox" providerId="OAuth2" clId="{E2F6A8B8-21CA-6948-80E4-6BE00637A704}" dt="2020-08-10T02:39:38.309" v="1291"/>
          <ac:inkMkLst>
            <pc:docMk/>
            <pc:sldMk cId="2214253092" sldId="730"/>
            <ac:inkMk id="40" creationId="{11C5C190-26F6-1A48-9CAC-1C805718D3DE}"/>
          </ac:inkMkLst>
        </pc:inkChg>
        <pc:inkChg chg="add del topLvl">
          <ac:chgData name="Chandra Chekuri" userId="32786454_tp_dropbox" providerId="OAuth2" clId="{E2F6A8B8-21CA-6948-80E4-6BE00637A704}" dt="2020-08-10T01:38:32.499" v="86"/>
          <ac:inkMkLst>
            <pc:docMk/>
            <pc:sldMk cId="2214253092" sldId="730"/>
            <ac:inkMk id="40" creationId="{9D0DA577-F30D-2742-90C4-FE4C2B179888}"/>
          </ac:inkMkLst>
        </pc:inkChg>
        <pc:inkChg chg="add">
          <ac:chgData name="Chandra Chekuri" userId="32786454_tp_dropbox" providerId="OAuth2" clId="{E2F6A8B8-21CA-6948-80E4-6BE00637A704}" dt="2020-08-10T02:39:38.547" v="1292"/>
          <ac:inkMkLst>
            <pc:docMk/>
            <pc:sldMk cId="2214253092" sldId="730"/>
            <ac:inkMk id="41" creationId="{365D351F-E120-7445-85B8-7A955BB310F9}"/>
          </ac:inkMkLst>
        </pc:inkChg>
        <pc:inkChg chg="add del topLvl">
          <ac:chgData name="Chandra Chekuri" userId="32786454_tp_dropbox" providerId="OAuth2" clId="{E2F6A8B8-21CA-6948-80E4-6BE00637A704}" dt="2020-08-10T01:38:32.501" v="87"/>
          <ac:inkMkLst>
            <pc:docMk/>
            <pc:sldMk cId="2214253092" sldId="730"/>
            <ac:inkMk id="41" creationId="{5B640DDF-CA70-F14E-AD48-E027D1C3A97B}"/>
          </ac:inkMkLst>
        </pc:inkChg>
        <pc:inkChg chg="add del topLvl">
          <ac:chgData name="Chandra Chekuri" userId="32786454_tp_dropbox" providerId="OAuth2" clId="{E2F6A8B8-21CA-6948-80E4-6BE00637A704}" dt="2020-08-10T01:38:31.364" v="79"/>
          <ac:inkMkLst>
            <pc:docMk/>
            <pc:sldMk cId="2214253092" sldId="730"/>
            <ac:inkMk id="43" creationId="{A66BDE24-CEA3-9A4F-9BD7-62A0DDE3C39C}"/>
          </ac:inkMkLst>
        </pc:inkChg>
        <pc:inkChg chg="add">
          <ac:chgData name="Chandra Chekuri" userId="32786454_tp_dropbox" providerId="OAuth2" clId="{E2F6A8B8-21CA-6948-80E4-6BE00637A704}" dt="2020-08-10T02:39:41.552" v="1294"/>
          <ac:inkMkLst>
            <pc:docMk/>
            <pc:sldMk cId="2214253092" sldId="730"/>
            <ac:inkMk id="43" creationId="{EFD3F0C7-23CE-9F45-8923-50E5D64DC8A1}"/>
          </ac:inkMkLst>
        </pc:inkChg>
        <pc:inkChg chg="add del topLvl">
          <ac:chgData name="Chandra Chekuri" userId="32786454_tp_dropbox" providerId="OAuth2" clId="{E2F6A8B8-21CA-6948-80E4-6BE00637A704}" dt="2020-08-10T01:38:31.358" v="76"/>
          <ac:inkMkLst>
            <pc:docMk/>
            <pc:sldMk cId="2214253092" sldId="730"/>
            <ac:inkMk id="44" creationId="{367BB80B-1E93-804B-9562-5BAE208F942B}"/>
          </ac:inkMkLst>
        </pc:inkChg>
        <pc:inkChg chg="add">
          <ac:chgData name="Chandra Chekuri" userId="32786454_tp_dropbox" providerId="OAuth2" clId="{E2F6A8B8-21CA-6948-80E4-6BE00637A704}" dt="2020-08-10T02:39:42.206" v="1295"/>
          <ac:inkMkLst>
            <pc:docMk/>
            <pc:sldMk cId="2214253092" sldId="730"/>
            <ac:inkMk id="44" creationId="{6F8CB194-3C91-A547-B3AF-40E2AECA1159}"/>
          </ac:inkMkLst>
        </pc:inkChg>
        <pc:inkChg chg="add del">
          <ac:chgData name="Chandra Chekuri" userId="32786454_tp_dropbox" providerId="OAuth2" clId="{E2F6A8B8-21CA-6948-80E4-6BE00637A704}" dt="2020-08-10T01:38:32.495" v="84"/>
          <ac:inkMkLst>
            <pc:docMk/>
            <pc:sldMk cId="2214253092" sldId="730"/>
            <ac:inkMk id="45" creationId="{4C783E01-97DA-E34B-8D47-9C86B2DCA394}"/>
          </ac:inkMkLst>
        </pc:inkChg>
        <pc:inkChg chg="add">
          <ac:chgData name="Chandra Chekuri" userId="32786454_tp_dropbox" providerId="OAuth2" clId="{E2F6A8B8-21CA-6948-80E4-6BE00637A704}" dt="2020-08-10T02:39:42.790" v="1296"/>
          <ac:inkMkLst>
            <pc:docMk/>
            <pc:sldMk cId="2214253092" sldId="730"/>
            <ac:inkMk id="45" creationId="{F3A54E21-A45A-524A-AAD6-BF9CBA3A169F}"/>
          </ac:inkMkLst>
        </pc:inkChg>
        <pc:inkChg chg="add del topLvl">
          <ac:chgData name="Chandra Chekuri" userId="32786454_tp_dropbox" providerId="OAuth2" clId="{E2F6A8B8-21CA-6948-80E4-6BE00637A704}" dt="2020-08-10T01:38:32.503" v="88"/>
          <ac:inkMkLst>
            <pc:docMk/>
            <pc:sldMk cId="2214253092" sldId="730"/>
            <ac:inkMk id="46" creationId="{35E8B232-0518-C342-94AF-24509EE7E968}"/>
          </ac:inkMkLst>
        </pc:inkChg>
        <pc:inkChg chg="add del topLvl">
          <ac:chgData name="Chandra Chekuri" userId="32786454_tp_dropbox" providerId="OAuth2" clId="{E2F6A8B8-21CA-6948-80E4-6BE00637A704}" dt="2020-08-10T02:41:07.363" v="1346"/>
          <ac:inkMkLst>
            <pc:docMk/>
            <pc:sldMk cId="2214253092" sldId="730"/>
            <ac:inkMk id="47" creationId="{84212604-30FF-F54F-8005-AC3A0CDE72E4}"/>
          </ac:inkMkLst>
        </pc:inkChg>
        <pc:inkChg chg="add del">
          <ac:chgData name="Chandra Chekuri" userId="32786454_tp_dropbox" providerId="OAuth2" clId="{E2F6A8B8-21CA-6948-80E4-6BE00637A704}" dt="2020-08-10T01:38:32.491" v="82"/>
          <ac:inkMkLst>
            <pc:docMk/>
            <pc:sldMk cId="2214253092" sldId="730"/>
            <ac:inkMk id="47" creationId="{9B890011-CD3C-BB4A-9268-1B069E87CD70}"/>
          </ac:inkMkLst>
        </pc:inkChg>
        <pc:inkChg chg="add del">
          <ac:chgData name="Chandra Chekuri" userId="32786454_tp_dropbox" providerId="OAuth2" clId="{E2F6A8B8-21CA-6948-80E4-6BE00637A704}" dt="2020-08-10T01:38:32.497" v="85"/>
          <ac:inkMkLst>
            <pc:docMk/>
            <pc:sldMk cId="2214253092" sldId="730"/>
            <ac:inkMk id="48" creationId="{D83E968A-69E2-DB43-B58F-F3C8BD7E4FA1}"/>
          </ac:inkMkLst>
        </pc:inkChg>
        <pc:inkChg chg="add del topLvl">
          <ac:chgData name="Chandra Chekuri" userId="32786454_tp_dropbox" providerId="OAuth2" clId="{E2F6A8B8-21CA-6948-80E4-6BE00637A704}" dt="2020-08-10T02:41:05.194" v="1345"/>
          <ac:inkMkLst>
            <pc:docMk/>
            <pc:sldMk cId="2214253092" sldId="730"/>
            <ac:inkMk id="48" creationId="{F4F4ABC8-AE48-6341-857D-45D928E52A0D}"/>
          </ac:inkMkLst>
        </pc:inkChg>
        <pc:inkChg chg="add del">
          <ac:chgData name="Chandra Chekuri" userId="32786454_tp_dropbox" providerId="OAuth2" clId="{E2F6A8B8-21CA-6948-80E4-6BE00637A704}" dt="2020-08-10T01:38:32.493" v="83"/>
          <ac:inkMkLst>
            <pc:docMk/>
            <pc:sldMk cId="2214253092" sldId="730"/>
            <ac:inkMk id="49" creationId="{0AB8B9C2-1797-7341-9238-9B8EE5ED7718}"/>
          </ac:inkMkLst>
        </pc:inkChg>
        <pc:inkChg chg="add del">
          <ac:chgData name="Chandra Chekuri" userId="32786454_tp_dropbox" providerId="OAuth2" clId="{E2F6A8B8-21CA-6948-80E4-6BE00637A704}" dt="2020-08-10T01:56:32.232" v="247"/>
          <ac:inkMkLst>
            <pc:docMk/>
            <pc:sldMk cId="2214253092" sldId="730"/>
            <ac:inkMk id="51" creationId="{CE0E5F49-6334-6844-88FC-3D8287E51781}"/>
          </ac:inkMkLst>
        </pc:inkChg>
        <pc:inkChg chg="add del topLvl">
          <ac:chgData name="Chandra Chekuri" userId="32786454_tp_dropbox" providerId="OAuth2" clId="{E2F6A8B8-21CA-6948-80E4-6BE00637A704}" dt="2020-08-10T02:40:50.837" v="1340"/>
          <ac:inkMkLst>
            <pc:docMk/>
            <pc:sldMk cId="2214253092" sldId="730"/>
            <ac:inkMk id="51" creationId="{D6FCD42F-AEBE-1B48-A190-CEC155512EE9}"/>
          </ac:inkMkLst>
        </pc:inkChg>
        <pc:inkChg chg="add del topLvl">
          <ac:chgData name="Chandra Chekuri" userId="32786454_tp_dropbox" providerId="OAuth2" clId="{E2F6A8B8-21CA-6948-80E4-6BE00637A704}" dt="2020-08-10T02:40:49.518" v="1339"/>
          <ac:inkMkLst>
            <pc:docMk/>
            <pc:sldMk cId="2214253092" sldId="730"/>
            <ac:inkMk id="52" creationId="{54E2EE71-6AEB-C14B-9786-58D652C1FCB9}"/>
          </ac:inkMkLst>
        </pc:inkChg>
        <pc:inkChg chg="add del">
          <ac:chgData name="Chandra Chekuri" userId="32786454_tp_dropbox" providerId="OAuth2" clId="{E2F6A8B8-21CA-6948-80E4-6BE00637A704}" dt="2020-08-10T01:38:31.360" v="77"/>
          <ac:inkMkLst>
            <pc:docMk/>
            <pc:sldMk cId="2214253092" sldId="730"/>
            <ac:inkMk id="52" creationId="{7AF02AD8-EDD6-8845-920E-5C3DC939E09D}"/>
          </ac:inkMkLst>
        </pc:inkChg>
        <pc:inkChg chg="add del topLvl">
          <ac:chgData name="Chandra Chekuri" userId="32786454_tp_dropbox" providerId="OAuth2" clId="{E2F6A8B8-21CA-6948-80E4-6BE00637A704}" dt="2020-08-10T01:38:31.367" v="81"/>
          <ac:inkMkLst>
            <pc:docMk/>
            <pc:sldMk cId="2214253092" sldId="730"/>
            <ac:inkMk id="53" creationId="{3B59624E-CC70-6740-93C1-5E699F964BBA}"/>
          </ac:inkMkLst>
        </pc:inkChg>
        <pc:inkChg chg="add del">
          <ac:chgData name="Chandra Chekuri" userId="32786454_tp_dropbox" providerId="OAuth2" clId="{E2F6A8B8-21CA-6948-80E4-6BE00637A704}" dt="2020-08-10T01:38:31.362" v="78"/>
          <ac:inkMkLst>
            <pc:docMk/>
            <pc:sldMk cId="2214253092" sldId="730"/>
            <ac:inkMk id="54" creationId="{041D5826-0918-E643-AA29-29024F8EC649}"/>
          </ac:inkMkLst>
        </pc:inkChg>
        <pc:inkChg chg="add del topLvl">
          <ac:chgData name="Chandra Chekuri" userId="32786454_tp_dropbox" providerId="OAuth2" clId="{E2F6A8B8-21CA-6948-80E4-6BE00637A704}" dt="2020-08-10T02:40:47.551" v="1338"/>
          <ac:inkMkLst>
            <pc:docMk/>
            <pc:sldMk cId="2214253092" sldId="730"/>
            <ac:inkMk id="54" creationId="{06950FFF-40F0-4443-8341-74F61AD538B2}"/>
          </ac:inkMkLst>
        </pc:inkChg>
        <pc:inkChg chg="add del">
          <ac:chgData name="Chandra Chekuri" userId="32786454_tp_dropbox" providerId="OAuth2" clId="{E2F6A8B8-21CA-6948-80E4-6BE00637A704}" dt="2020-08-10T01:38:31.356" v="75"/>
          <ac:inkMkLst>
            <pc:docMk/>
            <pc:sldMk cId="2214253092" sldId="730"/>
            <ac:inkMk id="55" creationId="{58BE2346-9E77-8844-9F98-BF0F11E05601}"/>
          </ac:inkMkLst>
        </pc:inkChg>
        <pc:inkChg chg="add del topLvl">
          <ac:chgData name="Chandra Chekuri" userId="32786454_tp_dropbox" providerId="OAuth2" clId="{E2F6A8B8-21CA-6948-80E4-6BE00637A704}" dt="2020-08-10T01:38:31.366" v="80"/>
          <ac:inkMkLst>
            <pc:docMk/>
            <pc:sldMk cId="2214253092" sldId="730"/>
            <ac:inkMk id="56" creationId="{5918BA06-1FC8-3B42-B2F4-39C5F1AE196C}"/>
          </ac:inkMkLst>
        </pc:inkChg>
        <pc:inkChg chg="add del topLvl">
          <ac:chgData name="Chandra Chekuri" userId="32786454_tp_dropbox" providerId="OAuth2" clId="{E2F6A8B8-21CA-6948-80E4-6BE00637A704}" dt="2020-08-10T02:40:09.269" v="1321"/>
          <ac:inkMkLst>
            <pc:docMk/>
            <pc:sldMk cId="2214253092" sldId="730"/>
            <ac:inkMk id="56" creationId="{F5C54EF4-AA91-1F46-BF84-5573FA0B73DE}"/>
          </ac:inkMkLst>
        </pc:inkChg>
        <pc:inkChg chg="add del">
          <ac:chgData name="Chandra Chekuri" userId="32786454_tp_dropbox" providerId="OAuth2" clId="{E2F6A8B8-21CA-6948-80E4-6BE00637A704}" dt="2020-08-10T02:39:50.038" v="1300"/>
          <ac:inkMkLst>
            <pc:docMk/>
            <pc:sldMk cId="2214253092" sldId="730"/>
            <ac:inkMk id="58" creationId="{EACA3773-76F1-3743-AF09-1C9D9F4F67E0}"/>
          </ac:inkMkLst>
        </pc:inkChg>
        <pc:inkChg chg="add del">
          <ac:chgData name="Chandra Chekuri" userId="32786454_tp_dropbox" providerId="OAuth2" clId="{E2F6A8B8-21CA-6948-80E4-6BE00637A704}" dt="2020-08-10T02:39:50.553" v="1302"/>
          <ac:inkMkLst>
            <pc:docMk/>
            <pc:sldMk cId="2214253092" sldId="730"/>
            <ac:inkMk id="59" creationId="{E2846802-DD2A-7E4D-A191-37FC92B778E8}"/>
          </ac:inkMkLst>
        </pc:inkChg>
        <pc:inkChg chg="add del">
          <ac:chgData name="Chandra Chekuri" userId="32786454_tp_dropbox" providerId="OAuth2" clId="{E2F6A8B8-21CA-6948-80E4-6BE00637A704}" dt="2020-08-10T02:39:51.665" v="1303"/>
          <ac:inkMkLst>
            <pc:docMk/>
            <pc:sldMk cId="2214253092" sldId="730"/>
            <ac:inkMk id="60" creationId="{34D7DA8F-960E-6A4F-BCCD-D0A01F39A5F4}"/>
          </ac:inkMkLst>
        </pc:inkChg>
        <pc:inkChg chg="add del">
          <ac:chgData name="Chandra Chekuri" userId="32786454_tp_dropbox" providerId="OAuth2" clId="{E2F6A8B8-21CA-6948-80E4-6BE00637A704}" dt="2020-08-10T02:39:52.001" v="1304"/>
          <ac:inkMkLst>
            <pc:docMk/>
            <pc:sldMk cId="2214253092" sldId="730"/>
            <ac:inkMk id="61" creationId="{E3794601-69B2-8445-8DEB-792D32277D5B}"/>
          </ac:inkMkLst>
        </pc:inkChg>
        <pc:inkChg chg="add del">
          <ac:chgData name="Chandra Chekuri" userId="32786454_tp_dropbox" providerId="OAuth2" clId="{E2F6A8B8-21CA-6948-80E4-6BE00637A704}" dt="2020-08-10T02:39:52.363" v="1305"/>
          <ac:inkMkLst>
            <pc:docMk/>
            <pc:sldMk cId="2214253092" sldId="730"/>
            <ac:inkMk id="62" creationId="{E8AE9865-375A-D542-A21A-F75BCBC77BE1}"/>
          </ac:inkMkLst>
        </pc:inkChg>
        <pc:inkChg chg="add del">
          <ac:chgData name="Chandra Chekuri" userId="32786454_tp_dropbox" providerId="OAuth2" clId="{E2F6A8B8-21CA-6948-80E4-6BE00637A704}" dt="2020-08-10T02:39:53.127" v="1307"/>
          <ac:inkMkLst>
            <pc:docMk/>
            <pc:sldMk cId="2214253092" sldId="730"/>
            <ac:inkMk id="63" creationId="{16DD114D-B3D1-8F42-8DD5-4324F4077E76}"/>
          </ac:inkMkLst>
        </pc:inkChg>
        <pc:inkChg chg="add del">
          <ac:chgData name="Chandra Chekuri" userId="32786454_tp_dropbox" providerId="OAuth2" clId="{E2F6A8B8-21CA-6948-80E4-6BE00637A704}" dt="2020-08-10T02:39:16.722" v="1260"/>
          <ac:inkMkLst>
            <pc:docMk/>
            <pc:sldMk cId="2214253092" sldId="730"/>
            <ac:inkMk id="64" creationId="{2C1799FD-3F70-AD4E-B20C-2FB6377219A5}"/>
          </ac:inkMkLst>
        </pc:inkChg>
        <pc:inkChg chg="add del">
          <ac:chgData name="Chandra Chekuri" userId="32786454_tp_dropbox" providerId="OAuth2" clId="{E2F6A8B8-21CA-6948-80E4-6BE00637A704}" dt="2020-08-10T02:39:20.224" v="1263"/>
          <ac:inkMkLst>
            <pc:docMk/>
            <pc:sldMk cId="2214253092" sldId="730"/>
            <ac:inkMk id="65" creationId="{197AFD06-FC4A-4D41-9619-C5410FCB3A17}"/>
          </ac:inkMkLst>
        </pc:inkChg>
        <pc:inkChg chg="add del">
          <ac:chgData name="Chandra Chekuri" userId="32786454_tp_dropbox" providerId="OAuth2" clId="{E2F6A8B8-21CA-6948-80E4-6BE00637A704}" dt="2020-08-10T02:39:20.225" v="1264"/>
          <ac:inkMkLst>
            <pc:docMk/>
            <pc:sldMk cId="2214253092" sldId="730"/>
            <ac:inkMk id="66" creationId="{141D9D20-634F-B042-A617-D73BF76C5289}"/>
          </ac:inkMkLst>
        </pc:inkChg>
        <pc:inkChg chg="add del topLvl">
          <ac:chgData name="Chandra Chekuri" userId="32786454_tp_dropbox" providerId="OAuth2" clId="{E2F6A8B8-21CA-6948-80E4-6BE00637A704}" dt="2020-08-10T02:39:20.230" v="1267"/>
          <ac:inkMkLst>
            <pc:docMk/>
            <pc:sldMk cId="2214253092" sldId="730"/>
            <ac:inkMk id="67" creationId="{32CEC6FC-C1AA-C749-8EC4-4E66E99EF2F7}"/>
          </ac:inkMkLst>
        </pc:inkChg>
        <pc:inkChg chg="add del topLvl">
          <ac:chgData name="Chandra Chekuri" userId="32786454_tp_dropbox" providerId="OAuth2" clId="{E2F6A8B8-21CA-6948-80E4-6BE00637A704}" dt="2020-08-10T02:39:20.236" v="1270"/>
          <ac:inkMkLst>
            <pc:docMk/>
            <pc:sldMk cId="2214253092" sldId="730"/>
            <ac:inkMk id="68" creationId="{94964D87-BE7C-6141-BA56-A40DB46D5D52}"/>
          </ac:inkMkLst>
        </pc:inkChg>
        <pc:inkChg chg="add del">
          <ac:chgData name="Chandra Chekuri" userId="32786454_tp_dropbox" providerId="OAuth2" clId="{E2F6A8B8-21CA-6948-80E4-6BE00637A704}" dt="2020-08-10T02:39:52.364" v="1306"/>
          <ac:inkMkLst>
            <pc:docMk/>
            <pc:sldMk cId="2214253092" sldId="730"/>
            <ac:inkMk id="70" creationId="{154FDD76-BCD6-6E46-8C80-81B18B45F038}"/>
          </ac:inkMkLst>
        </pc:inkChg>
        <pc:inkChg chg="add del">
          <ac:chgData name="Chandra Chekuri" userId="32786454_tp_dropbox" providerId="OAuth2" clId="{E2F6A8B8-21CA-6948-80E4-6BE00637A704}" dt="2020-08-10T02:39:50.038" v="1301"/>
          <ac:inkMkLst>
            <pc:docMk/>
            <pc:sldMk cId="2214253092" sldId="730"/>
            <ac:inkMk id="71" creationId="{52962E57-9EFE-DA40-A0E0-8A651A3CA628}"/>
          </ac:inkMkLst>
        </pc:inkChg>
        <pc:inkChg chg="add del">
          <ac:chgData name="Chandra Chekuri" userId="32786454_tp_dropbox" providerId="OAuth2" clId="{E2F6A8B8-21CA-6948-80E4-6BE00637A704}" dt="2020-08-10T02:39:20.235" v="1269"/>
          <ac:inkMkLst>
            <pc:docMk/>
            <pc:sldMk cId="2214253092" sldId="730"/>
            <ac:inkMk id="72" creationId="{1F3AFA5F-BC71-A84A-8ABD-91ED3AA434AE}"/>
          </ac:inkMkLst>
        </pc:inkChg>
        <pc:inkChg chg="add">
          <ac:chgData name="Chandra Chekuri" userId="32786454_tp_dropbox" providerId="OAuth2" clId="{E2F6A8B8-21CA-6948-80E4-6BE00637A704}" dt="2020-08-10T02:40:12.614" v="1322"/>
          <ac:inkMkLst>
            <pc:docMk/>
            <pc:sldMk cId="2214253092" sldId="730"/>
            <ac:inkMk id="73" creationId="{981041D7-A1A4-874F-82EE-04651A694851}"/>
          </ac:inkMkLst>
        </pc:inkChg>
        <pc:inkChg chg="add del topLvl">
          <ac:chgData name="Chandra Chekuri" userId="32786454_tp_dropbox" providerId="OAuth2" clId="{E2F6A8B8-21CA-6948-80E4-6BE00637A704}" dt="2020-08-10T01:56:32.240" v="251"/>
          <ac:inkMkLst>
            <pc:docMk/>
            <pc:sldMk cId="2214253092" sldId="730"/>
            <ac:inkMk id="73" creationId="{BB74166C-D84A-D344-96E7-F61952D41CA9}"/>
          </ac:inkMkLst>
        </pc:inkChg>
        <pc:inkChg chg="add">
          <ac:chgData name="Chandra Chekuri" userId="32786454_tp_dropbox" providerId="OAuth2" clId="{E2F6A8B8-21CA-6948-80E4-6BE00637A704}" dt="2020-08-10T02:40:13.445" v="1323"/>
          <ac:inkMkLst>
            <pc:docMk/>
            <pc:sldMk cId="2214253092" sldId="730"/>
            <ac:inkMk id="74" creationId="{9C06F0D6-6DFE-BA4B-AAA6-B078F3916684}"/>
          </ac:inkMkLst>
        </pc:inkChg>
        <pc:inkChg chg="add del">
          <ac:chgData name="Chandra Chekuri" userId="32786454_tp_dropbox" providerId="OAuth2" clId="{E2F6A8B8-21CA-6948-80E4-6BE00637A704}" dt="2020-08-10T01:56:32.230" v="246"/>
          <ac:inkMkLst>
            <pc:docMk/>
            <pc:sldMk cId="2214253092" sldId="730"/>
            <ac:inkMk id="74" creationId="{C84CA668-E399-2F4E-B37F-7C76A9AF6036}"/>
          </ac:inkMkLst>
        </pc:inkChg>
        <pc:inkChg chg="add del topLvl">
          <ac:chgData name="Chandra Chekuri" userId="32786454_tp_dropbox" providerId="OAuth2" clId="{E2F6A8B8-21CA-6948-80E4-6BE00637A704}" dt="2020-08-10T01:56:32.239" v="250"/>
          <ac:inkMkLst>
            <pc:docMk/>
            <pc:sldMk cId="2214253092" sldId="730"/>
            <ac:inkMk id="75" creationId="{1862F608-C5AD-9F48-B7E8-F6892B610B72}"/>
          </ac:inkMkLst>
        </pc:inkChg>
        <pc:inkChg chg="add">
          <ac:chgData name="Chandra Chekuri" userId="32786454_tp_dropbox" providerId="OAuth2" clId="{E2F6A8B8-21CA-6948-80E4-6BE00637A704}" dt="2020-08-10T02:40:14.524" v="1324"/>
          <ac:inkMkLst>
            <pc:docMk/>
            <pc:sldMk cId="2214253092" sldId="730"/>
            <ac:inkMk id="75" creationId="{296BE22D-69BB-6940-A55E-4768F8B925D8}"/>
          </ac:inkMkLst>
        </pc:inkChg>
        <pc:inkChg chg="add">
          <ac:chgData name="Chandra Chekuri" userId="32786454_tp_dropbox" providerId="OAuth2" clId="{E2F6A8B8-21CA-6948-80E4-6BE00637A704}" dt="2020-08-10T02:40:15.596" v="1325"/>
          <ac:inkMkLst>
            <pc:docMk/>
            <pc:sldMk cId="2214253092" sldId="730"/>
            <ac:inkMk id="76" creationId="{4B5E6DDA-CE77-1147-90A2-472C30168D60}"/>
          </ac:inkMkLst>
        </pc:inkChg>
        <pc:inkChg chg="add del">
          <ac:chgData name="Chandra Chekuri" userId="32786454_tp_dropbox" providerId="OAuth2" clId="{E2F6A8B8-21CA-6948-80E4-6BE00637A704}" dt="2020-08-10T01:56:32.234" v="248"/>
          <ac:inkMkLst>
            <pc:docMk/>
            <pc:sldMk cId="2214253092" sldId="730"/>
            <ac:inkMk id="76" creationId="{D250C09C-DECF-D446-8CC0-3F31772931CF}"/>
          </ac:inkMkLst>
        </pc:inkChg>
        <pc:inkChg chg="add del">
          <ac:chgData name="Chandra Chekuri" userId="32786454_tp_dropbox" providerId="OAuth2" clId="{E2F6A8B8-21CA-6948-80E4-6BE00637A704}" dt="2020-08-10T01:56:32.236" v="249"/>
          <ac:inkMkLst>
            <pc:docMk/>
            <pc:sldMk cId="2214253092" sldId="730"/>
            <ac:inkMk id="77" creationId="{67A4C6BC-F393-7745-96F2-0F650B70CD5B}"/>
          </ac:inkMkLst>
        </pc:inkChg>
        <pc:inkChg chg="add">
          <ac:chgData name="Chandra Chekuri" userId="32786454_tp_dropbox" providerId="OAuth2" clId="{E2F6A8B8-21CA-6948-80E4-6BE00637A704}" dt="2020-08-10T02:40:16.506" v="1326"/>
          <ac:inkMkLst>
            <pc:docMk/>
            <pc:sldMk cId="2214253092" sldId="730"/>
            <ac:inkMk id="77" creationId="{BC52EB65-DAC5-1E40-8B28-C9EABA13E8D6}"/>
          </ac:inkMkLst>
        </pc:inkChg>
        <pc:inkChg chg="add del">
          <ac:chgData name="Chandra Chekuri" userId="32786454_tp_dropbox" providerId="OAuth2" clId="{E2F6A8B8-21CA-6948-80E4-6BE00637A704}" dt="2020-08-10T01:56:32.228" v="245"/>
          <ac:inkMkLst>
            <pc:docMk/>
            <pc:sldMk cId="2214253092" sldId="730"/>
            <ac:inkMk id="78" creationId="{2FF368DD-76DB-7D45-954D-B3FE776F9A89}"/>
          </ac:inkMkLst>
        </pc:inkChg>
        <pc:inkChg chg="add">
          <ac:chgData name="Chandra Chekuri" userId="32786454_tp_dropbox" providerId="OAuth2" clId="{E2F6A8B8-21CA-6948-80E4-6BE00637A704}" dt="2020-08-10T02:40:19.283" v="1327"/>
          <ac:inkMkLst>
            <pc:docMk/>
            <pc:sldMk cId="2214253092" sldId="730"/>
            <ac:inkMk id="78" creationId="{C7BC162D-298D-C449-8B9D-84547A709154}"/>
          </ac:inkMkLst>
        </pc:inkChg>
        <pc:inkChg chg="add">
          <ac:chgData name="Chandra Chekuri" userId="32786454_tp_dropbox" providerId="OAuth2" clId="{E2F6A8B8-21CA-6948-80E4-6BE00637A704}" dt="2020-08-10T02:40:24.744" v="1328"/>
          <ac:inkMkLst>
            <pc:docMk/>
            <pc:sldMk cId="2214253092" sldId="730"/>
            <ac:inkMk id="79" creationId="{DC4447F4-EC56-1044-94E6-59D63BFEA9DB}"/>
          </ac:inkMkLst>
        </pc:inkChg>
        <pc:inkChg chg="add del topLvl">
          <ac:chgData name="Chandra Chekuri" userId="32786454_tp_dropbox" providerId="OAuth2" clId="{E2F6A8B8-21CA-6948-80E4-6BE00637A704}" dt="2020-08-10T01:56:31.186" v="241"/>
          <ac:inkMkLst>
            <pc:docMk/>
            <pc:sldMk cId="2214253092" sldId="730"/>
            <ac:inkMk id="80" creationId="{AF1E7682-ACAC-C545-A8ED-C77A94DCAB66}"/>
          </ac:inkMkLst>
        </pc:inkChg>
        <pc:inkChg chg="add">
          <ac:chgData name="Chandra Chekuri" userId="32786454_tp_dropbox" providerId="OAuth2" clId="{E2F6A8B8-21CA-6948-80E4-6BE00637A704}" dt="2020-08-10T02:40:25.677" v="1329"/>
          <ac:inkMkLst>
            <pc:docMk/>
            <pc:sldMk cId="2214253092" sldId="730"/>
            <ac:inkMk id="80" creationId="{CFF9AA4E-20FE-514D-9D95-3C47E67B4FF5}"/>
          </ac:inkMkLst>
        </pc:inkChg>
        <pc:inkChg chg="add del topLvl">
          <ac:chgData name="Chandra Chekuri" userId="32786454_tp_dropbox" providerId="OAuth2" clId="{E2F6A8B8-21CA-6948-80E4-6BE00637A704}" dt="2020-08-10T01:56:31.189" v="244"/>
          <ac:inkMkLst>
            <pc:docMk/>
            <pc:sldMk cId="2214253092" sldId="730"/>
            <ac:inkMk id="81" creationId="{AFC558B5-5029-2B40-9B04-60979D7D1DCD}"/>
          </ac:inkMkLst>
        </pc:inkChg>
        <pc:inkChg chg="add">
          <ac:chgData name="Chandra Chekuri" userId="32786454_tp_dropbox" providerId="OAuth2" clId="{E2F6A8B8-21CA-6948-80E4-6BE00637A704}" dt="2020-08-10T02:40:27.273" v="1330"/>
          <ac:inkMkLst>
            <pc:docMk/>
            <pc:sldMk cId="2214253092" sldId="730"/>
            <ac:inkMk id="81" creationId="{EBB73893-FDBE-BC4B-A556-859DA7D67A28}"/>
          </ac:inkMkLst>
        </pc:inkChg>
        <pc:inkChg chg="add">
          <ac:chgData name="Chandra Chekuri" userId="32786454_tp_dropbox" providerId="OAuth2" clId="{E2F6A8B8-21CA-6948-80E4-6BE00637A704}" dt="2020-08-10T02:40:29.037" v="1331"/>
          <ac:inkMkLst>
            <pc:docMk/>
            <pc:sldMk cId="2214253092" sldId="730"/>
            <ac:inkMk id="82" creationId="{ABFD9093-563E-E84D-A0F5-499F4FA09446}"/>
          </ac:inkMkLst>
        </pc:inkChg>
        <pc:inkChg chg="add del">
          <ac:chgData name="Chandra Chekuri" userId="32786454_tp_dropbox" providerId="OAuth2" clId="{E2F6A8B8-21CA-6948-80E4-6BE00637A704}" dt="2020-08-10T01:56:31.183" v="238"/>
          <ac:inkMkLst>
            <pc:docMk/>
            <pc:sldMk cId="2214253092" sldId="730"/>
            <ac:inkMk id="83" creationId="{0F0E6872-0D5E-C04C-9259-8C4D2DAB6D7B}"/>
          </ac:inkMkLst>
        </pc:inkChg>
        <pc:inkChg chg="add">
          <ac:chgData name="Chandra Chekuri" userId="32786454_tp_dropbox" providerId="OAuth2" clId="{E2F6A8B8-21CA-6948-80E4-6BE00637A704}" dt="2020-08-10T02:40:30.134" v="1332"/>
          <ac:inkMkLst>
            <pc:docMk/>
            <pc:sldMk cId="2214253092" sldId="730"/>
            <ac:inkMk id="83" creationId="{67AE7CCC-A059-C442-8908-FCEB45B5E2CA}"/>
          </ac:inkMkLst>
        </pc:inkChg>
        <pc:inkChg chg="add del topLvl">
          <ac:chgData name="Chandra Chekuri" userId="32786454_tp_dropbox" providerId="OAuth2" clId="{E2F6A8B8-21CA-6948-80E4-6BE00637A704}" dt="2020-08-10T01:56:31.188" v="242"/>
          <ac:inkMkLst>
            <pc:docMk/>
            <pc:sldMk cId="2214253092" sldId="730"/>
            <ac:inkMk id="84" creationId="{03D6AA26-0798-C947-924C-A1F7985927B7}"/>
          </ac:inkMkLst>
        </pc:inkChg>
        <pc:inkChg chg="add">
          <ac:chgData name="Chandra Chekuri" userId="32786454_tp_dropbox" providerId="OAuth2" clId="{E2F6A8B8-21CA-6948-80E4-6BE00637A704}" dt="2020-08-10T02:40:31.110" v="1333"/>
          <ac:inkMkLst>
            <pc:docMk/>
            <pc:sldMk cId="2214253092" sldId="730"/>
            <ac:inkMk id="84" creationId="{18561D2A-B2AB-AE41-9594-1AE2099CB49C}"/>
          </ac:inkMkLst>
        </pc:inkChg>
        <pc:inkChg chg="add del">
          <ac:chgData name="Chandra Chekuri" userId="32786454_tp_dropbox" providerId="OAuth2" clId="{E2F6A8B8-21CA-6948-80E4-6BE00637A704}" dt="2020-08-10T01:56:31.185" v="240"/>
          <ac:inkMkLst>
            <pc:docMk/>
            <pc:sldMk cId="2214253092" sldId="730"/>
            <ac:inkMk id="85" creationId="{322EDF83-ED49-B04F-813E-0722044EB176}"/>
          </ac:inkMkLst>
        </pc:inkChg>
        <pc:inkChg chg="add">
          <ac:chgData name="Chandra Chekuri" userId="32786454_tp_dropbox" providerId="OAuth2" clId="{E2F6A8B8-21CA-6948-80E4-6BE00637A704}" dt="2020-08-10T02:40:33.194" v="1335"/>
          <ac:inkMkLst>
            <pc:docMk/>
            <pc:sldMk cId="2214253092" sldId="730"/>
            <ac:inkMk id="87" creationId="{140A3FC0-3E46-B641-B983-7766597B26DD}"/>
          </ac:inkMkLst>
        </pc:inkChg>
        <pc:inkChg chg="add">
          <ac:chgData name="Chandra Chekuri" userId="32786454_tp_dropbox" providerId="OAuth2" clId="{E2F6A8B8-21CA-6948-80E4-6BE00637A704}" dt="2020-08-10T02:40:43.506" v="1337"/>
          <ac:inkMkLst>
            <pc:docMk/>
            <pc:sldMk cId="2214253092" sldId="730"/>
            <ac:inkMk id="89" creationId="{1EF24835-EB1B-0842-A544-EC0417601054}"/>
          </ac:inkMkLst>
        </pc:inkChg>
        <pc:inkChg chg="add del">
          <ac:chgData name="Chandra Chekuri" userId="32786454_tp_dropbox" providerId="OAuth2" clId="{E2F6A8B8-21CA-6948-80E4-6BE00637A704}" dt="2020-08-10T02:41:34.572" v="1350"/>
          <ac:inkMkLst>
            <pc:docMk/>
            <pc:sldMk cId="2214253092" sldId="730"/>
            <ac:inkMk id="90" creationId="{2CEBCBBF-DC80-2343-8E5D-4470189ECD56}"/>
          </ac:inkMkLst>
        </pc:inkChg>
        <pc:inkChg chg="add del">
          <ac:chgData name="Chandra Chekuri" userId="32786454_tp_dropbox" providerId="OAuth2" clId="{E2F6A8B8-21CA-6948-80E4-6BE00637A704}" dt="2020-08-10T02:41:34.125" v="1349"/>
          <ac:inkMkLst>
            <pc:docMk/>
            <pc:sldMk cId="2214253092" sldId="730"/>
            <ac:inkMk id="91" creationId="{BF4CA6A0-01F3-1648-AEC7-99E553EA760F}"/>
          </ac:inkMkLst>
        </pc:inkChg>
        <pc:inkChg chg="add">
          <ac:chgData name="Chandra Chekuri" userId="32786454_tp_dropbox" providerId="OAuth2" clId="{E2F6A8B8-21CA-6948-80E4-6BE00637A704}" dt="2020-08-10T02:41:36.569" v="1351"/>
          <ac:inkMkLst>
            <pc:docMk/>
            <pc:sldMk cId="2214253092" sldId="730"/>
            <ac:inkMk id="92" creationId="{DCDC7F52-BBE0-434E-9055-6A4D39FCFB6F}"/>
          </ac:inkMkLst>
        </pc:inkChg>
        <pc:inkChg chg="add">
          <ac:chgData name="Chandra Chekuri" userId="32786454_tp_dropbox" providerId="OAuth2" clId="{E2F6A8B8-21CA-6948-80E4-6BE00637A704}" dt="2020-08-10T02:41:37.684" v="1352"/>
          <ac:inkMkLst>
            <pc:docMk/>
            <pc:sldMk cId="2214253092" sldId="730"/>
            <ac:inkMk id="93" creationId="{71EBE665-D14E-904D-9826-90773E958058}"/>
          </ac:inkMkLst>
        </pc:inkChg>
      </pc:sldChg>
      <pc:sldChg chg="addSp delSp">
        <pc:chgData name="Chandra Chekuri" userId="32786454_tp_dropbox" providerId="OAuth2" clId="{E2F6A8B8-21CA-6948-80E4-6BE00637A704}" dt="2020-08-10T05:16:16.942" v="1865"/>
        <pc:sldMkLst>
          <pc:docMk/>
          <pc:sldMk cId="4258312444" sldId="732"/>
        </pc:sldMkLst>
        <pc:grpChg chg="add del">
          <ac:chgData name="Chandra Chekuri" userId="32786454_tp_dropbox" providerId="OAuth2" clId="{E2F6A8B8-21CA-6948-80E4-6BE00637A704}" dt="2020-08-10T01:39:34.229" v="123"/>
          <ac:grpSpMkLst>
            <pc:docMk/>
            <pc:sldMk cId="4258312444" sldId="732"/>
            <ac:grpSpMk id="6" creationId="{1B74755F-DE59-B249-B360-3BA70B7554D4}"/>
          </ac:grpSpMkLst>
        </pc:grpChg>
        <pc:grpChg chg="add">
          <ac:chgData name="Chandra Chekuri" userId="32786454_tp_dropbox" providerId="OAuth2" clId="{E2F6A8B8-21CA-6948-80E4-6BE00637A704}" dt="2020-08-10T05:16:14.042" v="1862"/>
          <ac:grpSpMkLst>
            <pc:docMk/>
            <pc:sldMk cId="4258312444" sldId="732"/>
            <ac:grpSpMk id="7" creationId="{574F0597-DDDC-F94D-977C-018B8CDE918F}"/>
          </ac:grpSpMkLst>
        </pc:grpChg>
        <pc:grpChg chg="add del">
          <ac:chgData name="Chandra Chekuri" userId="32786454_tp_dropbox" providerId="OAuth2" clId="{E2F6A8B8-21CA-6948-80E4-6BE00637A704}" dt="2020-08-10T01:39:35.907" v="125"/>
          <ac:grpSpMkLst>
            <pc:docMk/>
            <pc:sldMk cId="4258312444" sldId="732"/>
            <ac:grpSpMk id="8" creationId="{858B7F00-EC34-9640-A69A-BA43EB5FA5FC}"/>
          </ac:grpSpMkLst>
        </pc:grpChg>
        <pc:grpChg chg="add del">
          <ac:chgData name="Chandra Chekuri" userId="32786454_tp_dropbox" providerId="OAuth2" clId="{E2F6A8B8-21CA-6948-80E4-6BE00637A704}" dt="2020-08-10T02:41:55.740" v="1365"/>
          <ac:grpSpMkLst>
            <pc:docMk/>
            <pc:sldMk cId="4258312444" sldId="732"/>
            <ac:grpSpMk id="10" creationId="{78F6D7A0-083C-2E41-A671-CB22DCF28AA9}"/>
          </ac:grpSpMkLst>
        </pc:grpChg>
        <pc:grpChg chg="add">
          <ac:chgData name="Chandra Chekuri" userId="32786454_tp_dropbox" providerId="OAuth2" clId="{E2F6A8B8-21CA-6948-80E4-6BE00637A704}" dt="2020-08-10T05:16:16.942" v="1865"/>
          <ac:grpSpMkLst>
            <pc:docMk/>
            <pc:sldMk cId="4258312444" sldId="732"/>
            <ac:grpSpMk id="15" creationId="{D476AC68-6618-954C-9157-827E1DC2B93B}"/>
          </ac:grpSpMkLst>
        </pc:grpChg>
        <pc:grpChg chg="add del">
          <ac:chgData name="Chandra Chekuri" userId="32786454_tp_dropbox" providerId="OAuth2" clId="{E2F6A8B8-21CA-6948-80E4-6BE00637A704}" dt="2020-08-10T01:40:28.780" v="169"/>
          <ac:grpSpMkLst>
            <pc:docMk/>
            <pc:sldMk cId="4258312444" sldId="732"/>
            <ac:grpSpMk id="18" creationId="{1FD01C64-9E08-F54A-98EE-5C9179B76A4E}"/>
          </ac:grpSpMkLst>
        </pc:grpChg>
        <pc:grpChg chg="add del">
          <ac:chgData name="Chandra Chekuri" userId="32786454_tp_dropbox" providerId="OAuth2" clId="{E2F6A8B8-21CA-6948-80E4-6BE00637A704}" dt="2020-08-10T02:42:06.461" v="1371"/>
          <ac:grpSpMkLst>
            <pc:docMk/>
            <pc:sldMk cId="4258312444" sldId="732"/>
            <ac:grpSpMk id="18" creationId="{4FC3D231-1B01-B944-AE22-BA71A0C9FD84}"/>
          </ac:grpSpMkLst>
        </pc:grpChg>
        <pc:grpChg chg="add">
          <ac:chgData name="Chandra Chekuri" userId="32786454_tp_dropbox" providerId="OAuth2" clId="{E2F6A8B8-21CA-6948-80E4-6BE00637A704}" dt="2020-08-10T01:39:46.294" v="136"/>
          <ac:grpSpMkLst>
            <pc:docMk/>
            <pc:sldMk cId="4258312444" sldId="732"/>
            <ac:grpSpMk id="21" creationId="{D9C2F62E-91F7-EA40-B131-54B27F5D2752}"/>
          </ac:grpSpMkLst>
        </pc:grpChg>
        <pc:grpChg chg="add del">
          <ac:chgData name="Chandra Chekuri" userId="32786454_tp_dropbox" providerId="OAuth2" clId="{E2F6A8B8-21CA-6948-80E4-6BE00637A704}" dt="2020-08-10T01:40:31.575" v="174"/>
          <ac:grpSpMkLst>
            <pc:docMk/>
            <pc:sldMk cId="4258312444" sldId="732"/>
            <ac:grpSpMk id="24" creationId="{DE7B2F7B-C570-AB48-9352-9931533CEC69}"/>
          </ac:grpSpMkLst>
        </pc:grpChg>
        <pc:grpChg chg="add">
          <ac:chgData name="Chandra Chekuri" userId="32786454_tp_dropbox" providerId="OAuth2" clId="{E2F6A8B8-21CA-6948-80E4-6BE00637A704}" dt="2020-08-10T01:39:49.404" v="143"/>
          <ac:grpSpMkLst>
            <pc:docMk/>
            <pc:sldMk cId="4258312444" sldId="732"/>
            <ac:grpSpMk id="28" creationId="{360991A3-1514-4C48-AE6C-0A3A638B62F9}"/>
          </ac:grpSpMkLst>
        </pc:grpChg>
        <pc:grpChg chg="add del">
          <ac:chgData name="Chandra Chekuri" userId="32786454_tp_dropbox" providerId="OAuth2" clId="{E2F6A8B8-21CA-6948-80E4-6BE00637A704}" dt="2020-08-10T01:39:55.841" v="149"/>
          <ac:grpSpMkLst>
            <pc:docMk/>
            <pc:sldMk cId="4258312444" sldId="732"/>
            <ac:grpSpMk id="32" creationId="{6EE1D43C-55AB-B74E-BC8C-47366B6F4CA3}"/>
          </ac:grpSpMkLst>
        </pc:grpChg>
        <pc:grpChg chg="add del">
          <ac:chgData name="Chandra Chekuri" userId="32786454_tp_dropbox" providerId="OAuth2" clId="{E2F6A8B8-21CA-6948-80E4-6BE00637A704}" dt="2020-08-10T02:42:08.246" v="1373"/>
          <ac:grpSpMkLst>
            <pc:docMk/>
            <pc:sldMk cId="4258312444" sldId="732"/>
            <ac:grpSpMk id="32" creationId="{B2597383-469C-3A40-8CBC-BFCF9F95D870}"/>
          </ac:grpSpMkLst>
        </pc:grpChg>
        <pc:grpChg chg="add del">
          <ac:chgData name="Chandra Chekuri" userId="32786454_tp_dropbox" providerId="OAuth2" clId="{E2F6A8B8-21CA-6948-80E4-6BE00637A704}" dt="2020-08-10T01:39:56.763" v="151"/>
          <ac:grpSpMkLst>
            <pc:docMk/>
            <pc:sldMk cId="4258312444" sldId="732"/>
            <ac:grpSpMk id="34" creationId="{9802B58A-3C47-4640-9AC0-F5051418009D}"/>
          </ac:grpSpMkLst>
        </pc:grpChg>
        <pc:grpChg chg="add del">
          <ac:chgData name="Chandra Chekuri" userId="32786454_tp_dropbox" providerId="OAuth2" clId="{E2F6A8B8-21CA-6948-80E4-6BE00637A704}" dt="2020-08-10T01:39:58.133" v="153"/>
          <ac:grpSpMkLst>
            <pc:docMk/>
            <pc:sldMk cId="4258312444" sldId="732"/>
            <ac:grpSpMk id="36" creationId="{70A3EE67-6B63-BE42-8686-1EB242830381}"/>
          </ac:grpSpMkLst>
        </pc:grpChg>
        <pc:grpChg chg="add del">
          <ac:chgData name="Chandra Chekuri" userId="32786454_tp_dropbox" providerId="OAuth2" clId="{E2F6A8B8-21CA-6948-80E4-6BE00637A704}" dt="2020-08-10T02:42:13.326" v="1377"/>
          <ac:grpSpMkLst>
            <pc:docMk/>
            <pc:sldMk cId="4258312444" sldId="732"/>
            <ac:grpSpMk id="36" creationId="{8CAED6BF-3A96-3B4D-9583-2C56F605F139}"/>
          </ac:grpSpMkLst>
        </pc:grpChg>
        <pc:grpChg chg="add del">
          <ac:chgData name="Chandra Chekuri" userId="32786454_tp_dropbox" providerId="OAuth2" clId="{E2F6A8B8-21CA-6948-80E4-6BE00637A704}" dt="2020-08-10T01:40:09.751" v="162"/>
          <ac:grpSpMkLst>
            <pc:docMk/>
            <pc:sldMk cId="4258312444" sldId="732"/>
            <ac:grpSpMk id="38" creationId="{3C3ECE50-8CC5-2042-85E7-DD80099D52B9}"/>
          </ac:grpSpMkLst>
        </pc:grpChg>
        <pc:grpChg chg="add del">
          <ac:chgData name="Chandra Chekuri" userId="32786454_tp_dropbox" providerId="OAuth2" clId="{E2F6A8B8-21CA-6948-80E4-6BE00637A704}" dt="2020-08-10T01:40:03.619" v="159"/>
          <ac:grpSpMkLst>
            <pc:docMk/>
            <pc:sldMk cId="4258312444" sldId="732"/>
            <ac:grpSpMk id="40" creationId="{D929FDFC-563D-A045-AE9B-6D59D10380B7}"/>
          </ac:grpSpMkLst>
        </pc:grpChg>
        <pc:grpChg chg="add">
          <ac:chgData name="Chandra Chekuri" userId="32786454_tp_dropbox" providerId="OAuth2" clId="{E2F6A8B8-21CA-6948-80E4-6BE00637A704}" dt="2020-08-10T02:42:13.326" v="1377"/>
          <ac:grpSpMkLst>
            <pc:docMk/>
            <pc:sldMk cId="4258312444" sldId="732"/>
            <ac:grpSpMk id="41" creationId="{B70A19F3-0594-EE4B-9492-CA41F23BDC69}"/>
          </ac:grpSpMkLst>
        </pc:grpChg>
        <pc:grpChg chg="add del">
          <ac:chgData name="Chandra Chekuri" userId="32786454_tp_dropbox" providerId="OAuth2" clId="{E2F6A8B8-21CA-6948-80E4-6BE00637A704}" dt="2020-08-10T01:40:03.113" v="158"/>
          <ac:grpSpMkLst>
            <pc:docMk/>
            <pc:sldMk cId="4258312444" sldId="732"/>
            <ac:grpSpMk id="42" creationId="{A054C05A-B588-B344-A0D2-27DD2F4A37F5}"/>
          </ac:grpSpMkLst>
        </pc:grpChg>
        <pc:grpChg chg="add del">
          <ac:chgData name="Chandra Chekuri" userId="32786454_tp_dropbox" providerId="OAuth2" clId="{E2F6A8B8-21CA-6948-80E4-6BE00637A704}" dt="2020-08-10T01:40:13.011" v="164"/>
          <ac:grpSpMkLst>
            <pc:docMk/>
            <pc:sldMk cId="4258312444" sldId="732"/>
            <ac:grpSpMk id="45" creationId="{2AAF4223-AAB3-EB41-9FB8-BBDE7589CF70}"/>
          </ac:grpSpMkLst>
        </pc:grpChg>
        <pc:grpChg chg="add del">
          <ac:chgData name="Chandra Chekuri" userId="32786454_tp_dropbox" providerId="OAuth2" clId="{E2F6A8B8-21CA-6948-80E4-6BE00637A704}" dt="2020-08-10T01:40:14.538" v="166"/>
          <ac:grpSpMkLst>
            <pc:docMk/>
            <pc:sldMk cId="4258312444" sldId="732"/>
            <ac:grpSpMk id="47" creationId="{8961B507-2E44-3F46-92A8-B73339245508}"/>
          </ac:grpSpMkLst>
        </pc:grpChg>
        <pc:grpChg chg="add del">
          <ac:chgData name="Chandra Chekuri" userId="32786454_tp_dropbox" providerId="OAuth2" clId="{E2F6A8B8-21CA-6948-80E4-6BE00637A704}" dt="2020-08-10T02:41:53.406" v="1361"/>
          <ac:grpSpMkLst>
            <pc:docMk/>
            <pc:sldMk cId="4258312444" sldId="732"/>
            <ac:grpSpMk id="49" creationId="{4DC73F71-33CE-F143-82C1-0E117A63DC44}"/>
          </ac:grpSpMkLst>
        </pc:grpChg>
        <pc:grpChg chg="add">
          <ac:chgData name="Chandra Chekuri" userId="32786454_tp_dropbox" providerId="OAuth2" clId="{E2F6A8B8-21CA-6948-80E4-6BE00637A704}" dt="2020-08-10T01:40:28.780" v="169"/>
          <ac:grpSpMkLst>
            <pc:docMk/>
            <pc:sldMk cId="4258312444" sldId="732"/>
            <ac:grpSpMk id="52" creationId="{AE891513-5340-214E-8FB0-5643F7394ED3}"/>
          </ac:grpSpMkLst>
        </pc:grpChg>
        <pc:grpChg chg="add">
          <ac:chgData name="Chandra Chekuri" userId="32786454_tp_dropbox" providerId="OAuth2" clId="{E2F6A8B8-21CA-6948-80E4-6BE00637A704}" dt="2020-08-10T01:40:31.575" v="174"/>
          <ac:grpSpMkLst>
            <pc:docMk/>
            <pc:sldMk cId="4258312444" sldId="732"/>
            <ac:grpSpMk id="57" creationId="{A36C03C6-3D58-D54B-9C79-6D6C92155021}"/>
          </ac:grpSpMkLst>
        </pc:grpChg>
        <pc:grpChg chg="add del">
          <ac:chgData name="Chandra Chekuri" userId="32786454_tp_dropbox" providerId="OAuth2" clId="{E2F6A8B8-21CA-6948-80E4-6BE00637A704}" dt="2020-08-10T01:40:51.741" v="181"/>
          <ac:grpSpMkLst>
            <pc:docMk/>
            <pc:sldMk cId="4258312444" sldId="732"/>
            <ac:grpSpMk id="58" creationId="{CB8D16F3-E0D8-8449-8B3C-7C536D5F1B43}"/>
          </ac:grpSpMkLst>
        </pc:grpChg>
        <pc:grpChg chg="add">
          <ac:chgData name="Chandra Chekuri" userId="32786454_tp_dropbox" providerId="OAuth2" clId="{E2F6A8B8-21CA-6948-80E4-6BE00637A704}" dt="2020-08-10T02:42:17.693" v="1382"/>
          <ac:grpSpMkLst>
            <pc:docMk/>
            <pc:sldMk cId="4258312444" sldId="732"/>
            <ac:grpSpMk id="58" creationId="{F626EAAA-BD76-F04B-908B-70134EF57394}"/>
          </ac:grpSpMkLst>
        </pc:grpChg>
        <pc:grpChg chg="add">
          <ac:chgData name="Chandra Chekuri" userId="32786454_tp_dropbox" providerId="OAuth2" clId="{E2F6A8B8-21CA-6948-80E4-6BE00637A704}" dt="2020-08-10T01:40:33.284" v="178"/>
          <ac:grpSpMkLst>
            <pc:docMk/>
            <pc:sldMk cId="4258312444" sldId="732"/>
            <ac:grpSpMk id="62" creationId="{375A457C-5AEC-7245-AAB7-E6A801B4DEC5}"/>
          </ac:grpSpMkLst>
        </pc:grpChg>
        <pc:grpChg chg="add">
          <ac:chgData name="Chandra Chekuri" userId="32786454_tp_dropbox" providerId="OAuth2" clId="{E2F6A8B8-21CA-6948-80E4-6BE00637A704}" dt="2020-08-10T02:42:20.958" v="1386"/>
          <ac:grpSpMkLst>
            <pc:docMk/>
            <pc:sldMk cId="4258312444" sldId="732"/>
            <ac:grpSpMk id="67" creationId="{9DAC233A-0DFA-5946-A1CD-5C6D3C6F7424}"/>
          </ac:grpSpMkLst>
        </pc:grpChg>
        <pc:grpChg chg="add del">
          <ac:chgData name="Chandra Chekuri" userId="32786454_tp_dropbox" providerId="OAuth2" clId="{E2F6A8B8-21CA-6948-80E4-6BE00637A704}" dt="2020-08-10T02:42:26.422" v="1391"/>
          <ac:grpSpMkLst>
            <pc:docMk/>
            <pc:sldMk cId="4258312444" sldId="732"/>
            <ac:grpSpMk id="70" creationId="{5F1BB1F3-7B14-E542-ADC2-5D381D81B2BC}"/>
          </ac:grpSpMkLst>
        </pc:grpChg>
        <pc:grpChg chg="add del">
          <ac:chgData name="Chandra Chekuri" userId="32786454_tp_dropbox" providerId="OAuth2" clId="{E2F6A8B8-21CA-6948-80E4-6BE00637A704}" dt="2020-08-10T02:42:27.606" v="1393"/>
          <ac:grpSpMkLst>
            <pc:docMk/>
            <pc:sldMk cId="4258312444" sldId="732"/>
            <ac:grpSpMk id="72" creationId="{009E995C-7A5D-5D41-8E04-89F1BD884C99}"/>
          </ac:grpSpMkLst>
        </pc:grpChg>
        <pc:grpChg chg="add del">
          <ac:chgData name="Chandra Chekuri" userId="32786454_tp_dropbox" providerId="OAuth2" clId="{E2F6A8B8-21CA-6948-80E4-6BE00637A704}" dt="2020-08-10T02:42:30.392" v="1396"/>
          <ac:grpSpMkLst>
            <pc:docMk/>
            <pc:sldMk cId="4258312444" sldId="732"/>
            <ac:grpSpMk id="74" creationId="{A7202FAA-5681-E94B-A953-C9EF04F68104}"/>
          </ac:grpSpMkLst>
        </pc:grpChg>
        <pc:grpChg chg="add del">
          <ac:chgData name="Chandra Chekuri" userId="32786454_tp_dropbox" providerId="OAuth2" clId="{E2F6A8B8-21CA-6948-80E4-6BE00637A704}" dt="2020-08-10T02:42:34.117" v="1398"/>
          <ac:grpSpMkLst>
            <pc:docMk/>
            <pc:sldMk cId="4258312444" sldId="732"/>
            <ac:grpSpMk id="77" creationId="{6BBA75E0-00DA-CA4A-B651-D9D864AC0F05}"/>
          </ac:grpSpMkLst>
        </pc:grpChg>
        <pc:grpChg chg="add">
          <ac:chgData name="Chandra Chekuri" userId="32786454_tp_dropbox" providerId="OAuth2" clId="{E2F6A8B8-21CA-6948-80E4-6BE00637A704}" dt="2020-08-10T02:42:34.117" v="1398"/>
          <ac:grpSpMkLst>
            <pc:docMk/>
            <pc:sldMk cId="4258312444" sldId="732"/>
            <ac:grpSpMk id="79" creationId="{097B7AB9-D034-E948-B60F-565A7DE3A341}"/>
          </ac:grpSpMkLst>
        </pc:grpChg>
        <pc:inkChg chg="add del topLvl">
          <ac:chgData name="Chandra Chekuri" userId="32786454_tp_dropbox" providerId="OAuth2" clId="{E2F6A8B8-21CA-6948-80E4-6BE00637A704}" dt="2020-08-10T02:41:54.500" v="1363"/>
          <ac:inkMkLst>
            <pc:docMk/>
            <pc:sldMk cId="4258312444" sldId="732"/>
            <ac:inkMk id="4" creationId="{3C8D1CE6-E552-454E-90DC-744D05AFE4CE}"/>
          </ac:inkMkLst>
        </pc:inkChg>
        <pc:inkChg chg="add">
          <ac:chgData name="Chandra Chekuri" userId="32786454_tp_dropbox" providerId="OAuth2" clId="{E2F6A8B8-21CA-6948-80E4-6BE00637A704}" dt="2020-08-10T05:16:12.969" v="1860"/>
          <ac:inkMkLst>
            <pc:docMk/>
            <pc:sldMk cId="4258312444" sldId="732"/>
            <ac:inkMk id="4" creationId="{E59B8F9D-B78E-A444-A383-33AE38122BAC}"/>
          </ac:inkMkLst>
        </pc:inkChg>
        <pc:inkChg chg="add del topLvl">
          <ac:chgData name="Chandra Chekuri" userId="32786454_tp_dropbox" providerId="OAuth2" clId="{E2F6A8B8-21CA-6948-80E4-6BE00637A704}" dt="2020-08-10T02:41:55.160" v="1364"/>
          <ac:inkMkLst>
            <pc:docMk/>
            <pc:sldMk cId="4258312444" sldId="732"/>
            <ac:inkMk id="5" creationId="{32C54835-4343-3645-AFAB-31BFE102CF46}"/>
          </ac:inkMkLst>
        </pc:inkChg>
        <pc:inkChg chg="add">
          <ac:chgData name="Chandra Chekuri" userId="32786454_tp_dropbox" providerId="OAuth2" clId="{E2F6A8B8-21CA-6948-80E4-6BE00637A704}" dt="2020-08-10T05:16:13.510" v="1861"/>
          <ac:inkMkLst>
            <pc:docMk/>
            <pc:sldMk cId="4258312444" sldId="732"/>
            <ac:inkMk id="5" creationId="{5EB53AEC-0E5C-D449-BAC7-EBFC64EE433E}"/>
          </ac:inkMkLst>
        </pc:inkChg>
        <pc:inkChg chg="add topLvl">
          <ac:chgData name="Chandra Chekuri" userId="32786454_tp_dropbox" providerId="OAuth2" clId="{E2F6A8B8-21CA-6948-80E4-6BE00637A704}" dt="2020-08-10T02:42:13.326" v="1377"/>
          <ac:inkMkLst>
            <pc:docMk/>
            <pc:sldMk cId="4258312444" sldId="732"/>
            <ac:inkMk id="6" creationId="{E1B3FD04-32D5-7F44-A2F5-9C9D33F3EB8E}"/>
          </ac:inkMkLst>
        </pc:inkChg>
        <pc:inkChg chg="add del topLvl">
          <ac:chgData name="Chandra Chekuri" userId="32786454_tp_dropbox" providerId="OAuth2" clId="{E2F6A8B8-21CA-6948-80E4-6BE00637A704}" dt="2020-08-10T02:41:55.740" v="1365"/>
          <ac:inkMkLst>
            <pc:docMk/>
            <pc:sldMk cId="4258312444" sldId="732"/>
            <ac:inkMk id="7" creationId="{E1F9F2E7-AABB-1444-9362-7D7B39B2A111}"/>
          </ac:inkMkLst>
        </pc:inkChg>
        <pc:inkChg chg="add topLvl">
          <ac:chgData name="Chandra Chekuri" userId="32786454_tp_dropbox" providerId="OAuth2" clId="{E2F6A8B8-21CA-6948-80E4-6BE00637A704}" dt="2020-08-10T02:42:13.326" v="1377"/>
          <ac:inkMkLst>
            <pc:docMk/>
            <pc:sldMk cId="4258312444" sldId="732"/>
            <ac:inkMk id="8" creationId="{F23DBE52-510A-3E45-AA75-F3F554AAF37F}"/>
          </ac:inkMkLst>
        </pc:inkChg>
        <pc:inkChg chg="add">
          <ac:chgData name="Chandra Chekuri" userId="32786454_tp_dropbox" providerId="OAuth2" clId="{E2F6A8B8-21CA-6948-80E4-6BE00637A704}" dt="2020-08-10T05:16:15.874" v="1863"/>
          <ac:inkMkLst>
            <pc:docMk/>
            <pc:sldMk cId="4258312444" sldId="732"/>
            <ac:inkMk id="9" creationId="{02DCF944-0E8C-7F45-BC01-1749608798C9}"/>
          </ac:inkMkLst>
        </pc:inkChg>
        <pc:inkChg chg="add del topLvl">
          <ac:chgData name="Chandra Chekuri" userId="32786454_tp_dropbox" providerId="OAuth2" clId="{E2F6A8B8-21CA-6948-80E4-6BE00637A704}" dt="2020-08-10T02:41:57.186" v="1366"/>
          <ac:inkMkLst>
            <pc:docMk/>
            <pc:sldMk cId="4258312444" sldId="732"/>
            <ac:inkMk id="9" creationId="{60813564-D23F-1347-8A1D-26B569518605}"/>
          </ac:inkMkLst>
        </pc:inkChg>
        <pc:inkChg chg="add">
          <ac:chgData name="Chandra Chekuri" userId="32786454_tp_dropbox" providerId="OAuth2" clId="{E2F6A8B8-21CA-6948-80E4-6BE00637A704}" dt="2020-08-10T05:16:16.411" v="1864"/>
          <ac:inkMkLst>
            <pc:docMk/>
            <pc:sldMk cId="4258312444" sldId="732"/>
            <ac:inkMk id="10" creationId="{1C075952-4721-BF41-85D7-F46105D8BEC7}"/>
          </ac:inkMkLst>
        </pc:inkChg>
        <pc:inkChg chg="add">
          <ac:chgData name="Chandra Chekuri" userId="32786454_tp_dropbox" providerId="OAuth2" clId="{E2F6A8B8-21CA-6948-80E4-6BE00637A704}" dt="2020-08-10T01:39:38.971" v="126"/>
          <ac:inkMkLst>
            <pc:docMk/>
            <pc:sldMk cId="4258312444" sldId="732"/>
            <ac:inkMk id="11" creationId="{668F5A1A-330D-0A48-892B-04C61FA2DC20}"/>
          </ac:inkMkLst>
        </pc:inkChg>
        <pc:inkChg chg="add">
          <ac:chgData name="Chandra Chekuri" userId="32786454_tp_dropbox" providerId="OAuth2" clId="{E2F6A8B8-21CA-6948-80E4-6BE00637A704}" dt="2020-08-10T01:39:40.274" v="127"/>
          <ac:inkMkLst>
            <pc:docMk/>
            <pc:sldMk cId="4258312444" sldId="732"/>
            <ac:inkMk id="12" creationId="{F5E775D5-E8F7-CF4E-B42A-A1D10F13EF11}"/>
          </ac:inkMkLst>
        </pc:inkChg>
        <pc:inkChg chg="add">
          <ac:chgData name="Chandra Chekuri" userId="32786454_tp_dropbox" providerId="OAuth2" clId="{E2F6A8B8-21CA-6948-80E4-6BE00637A704}" dt="2020-08-10T01:39:41.619" v="128"/>
          <ac:inkMkLst>
            <pc:docMk/>
            <pc:sldMk cId="4258312444" sldId="732"/>
            <ac:inkMk id="13" creationId="{6381D201-3D2B-5842-B598-42DCCB047715}"/>
          </ac:inkMkLst>
        </pc:inkChg>
        <pc:inkChg chg="add">
          <ac:chgData name="Chandra Chekuri" userId="32786454_tp_dropbox" providerId="OAuth2" clId="{E2F6A8B8-21CA-6948-80E4-6BE00637A704}" dt="2020-08-10T01:39:42.540" v="129"/>
          <ac:inkMkLst>
            <pc:docMk/>
            <pc:sldMk cId="4258312444" sldId="732"/>
            <ac:inkMk id="14" creationId="{6220780C-CE72-4B45-AD0E-4730C0CC93FE}"/>
          </ac:inkMkLst>
        </pc:inkChg>
        <pc:inkChg chg="add topLvl">
          <ac:chgData name="Chandra Chekuri" userId="32786454_tp_dropbox" providerId="OAuth2" clId="{E2F6A8B8-21CA-6948-80E4-6BE00637A704}" dt="2020-08-10T01:40:28.780" v="169"/>
          <ac:inkMkLst>
            <pc:docMk/>
            <pc:sldMk cId="4258312444" sldId="732"/>
            <ac:inkMk id="15" creationId="{000BB115-C24B-5A41-817A-C221587D953D}"/>
          </ac:inkMkLst>
        </pc:inkChg>
        <pc:inkChg chg="add topLvl">
          <ac:chgData name="Chandra Chekuri" userId="32786454_tp_dropbox" providerId="OAuth2" clId="{E2F6A8B8-21CA-6948-80E4-6BE00637A704}" dt="2020-08-10T01:40:28.780" v="169"/>
          <ac:inkMkLst>
            <pc:docMk/>
            <pc:sldMk cId="4258312444" sldId="732"/>
            <ac:inkMk id="16" creationId="{E951A77B-FA64-344D-A47E-4DBC3F91ACE6}"/>
          </ac:inkMkLst>
        </pc:inkChg>
        <pc:inkChg chg="add topLvl">
          <ac:chgData name="Chandra Chekuri" userId="32786454_tp_dropbox" providerId="OAuth2" clId="{E2F6A8B8-21CA-6948-80E4-6BE00637A704}" dt="2020-08-10T01:40:28.780" v="169"/>
          <ac:inkMkLst>
            <pc:docMk/>
            <pc:sldMk cId="4258312444" sldId="732"/>
            <ac:inkMk id="17" creationId="{62E1839F-418D-4D4A-8BE1-136CDCC82CAA}"/>
          </ac:inkMkLst>
        </pc:inkChg>
        <pc:inkChg chg="add">
          <ac:chgData name="Chandra Chekuri" userId="32786454_tp_dropbox" providerId="OAuth2" clId="{E2F6A8B8-21CA-6948-80E4-6BE00637A704}" dt="2020-08-10T01:39:45.211" v="134"/>
          <ac:inkMkLst>
            <pc:docMk/>
            <pc:sldMk cId="4258312444" sldId="732"/>
            <ac:inkMk id="19" creationId="{70A25293-9D38-464E-B572-29241407A56E}"/>
          </ac:inkMkLst>
        </pc:inkChg>
        <pc:inkChg chg="add">
          <ac:chgData name="Chandra Chekuri" userId="32786454_tp_dropbox" providerId="OAuth2" clId="{E2F6A8B8-21CA-6948-80E4-6BE00637A704}" dt="2020-08-10T01:39:45.485" v="135"/>
          <ac:inkMkLst>
            <pc:docMk/>
            <pc:sldMk cId="4258312444" sldId="732"/>
            <ac:inkMk id="20" creationId="{A717DC0C-D360-7242-8AF4-33E355E58011}"/>
          </ac:inkMkLst>
        </pc:inkChg>
        <pc:inkChg chg="add topLvl">
          <ac:chgData name="Chandra Chekuri" userId="32786454_tp_dropbox" providerId="OAuth2" clId="{E2F6A8B8-21CA-6948-80E4-6BE00637A704}" dt="2020-08-10T01:40:31.575" v="174"/>
          <ac:inkMkLst>
            <pc:docMk/>
            <pc:sldMk cId="4258312444" sldId="732"/>
            <ac:inkMk id="22" creationId="{5EADE9F1-7E28-3F4F-8B55-6319E9949B5A}"/>
          </ac:inkMkLst>
        </pc:inkChg>
        <pc:inkChg chg="add topLvl">
          <ac:chgData name="Chandra Chekuri" userId="32786454_tp_dropbox" providerId="OAuth2" clId="{E2F6A8B8-21CA-6948-80E4-6BE00637A704}" dt="2020-08-10T01:40:31.575" v="174"/>
          <ac:inkMkLst>
            <pc:docMk/>
            <pc:sldMk cId="4258312444" sldId="732"/>
            <ac:inkMk id="23" creationId="{2C04D24A-E69D-0343-9F13-52F4786C6F0D}"/>
          </ac:inkMkLst>
        </pc:inkChg>
        <pc:inkChg chg="add topLvl">
          <ac:chgData name="Chandra Chekuri" userId="32786454_tp_dropbox" providerId="OAuth2" clId="{E2F6A8B8-21CA-6948-80E4-6BE00637A704}" dt="2020-08-10T02:42:13.326" v="1377"/>
          <ac:inkMkLst>
            <pc:docMk/>
            <pc:sldMk cId="4258312444" sldId="732"/>
            <ac:inkMk id="24" creationId="{D35A10C4-7D29-264B-9655-34C1392A16A5}"/>
          </ac:inkMkLst>
        </pc:inkChg>
        <pc:inkChg chg="add">
          <ac:chgData name="Chandra Chekuri" userId="32786454_tp_dropbox" providerId="OAuth2" clId="{E2F6A8B8-21CA-6948-80E4-6BE00637A704}" dt="2020-08-10T01:39:48.395" v="140"/>
          <ac:inkMkLst>
            <pc:docMk/>
            <pc:sldMk cId="4258312444" sldId="732"/>
            <ac:inkMk id="25" creationId="{56B69334-1E98-694F-91AF-4C6CDC30B6D6}"/>
          </ac:inkMkLst>
        </pc:inkChg>
        <pc:inkChg chg="add">
          <ac:chgData name="Chandra Chekuri" userId="32786454_tp_dropbox" providerId="OAuth2" clId="{E2F6A8B8-21CA-6948-80E4-6BE00637A704}" dt="2020-08-10T01:39:48.706" v="141"/>
          <ac:inkMkLst>
            <pc:docMk/>
            <pc:sldMk cId="4258312444" sldId="732"/>
            <ac:inkMk id="26" creationId="{858E19CF-5D7D-424F-A0BD-F1A698AFC840}"/>
          </ac:inkMkLst>
        </pc:inkChg>
        <pc:inkChg chg="add">
          <ac:chgData name="Chandra Chekuri" userId="32786454_tp_dropbox" providerId="OAuth2" clId="{E2F6A8B8-21CA-6948-80E4-6BE00637A704}" dt="2020-08-10T01:39:48.841" v="142"/>
          <ac:inkMkLst>
            <pc:docMk/>
            <pc:sldMk cId="4258312444" sldId="732"/>
            <ac:inkMk id="27" creationId="{D7E540C1-BA15-C844-9687-CBE08AFAD536}"/>
          </ac:inkMkLst>
        </pc:inkChg>
        <pc:inkChg chg="add del topLvl">
          <ac:chgData name="Chandra Chekuri" userId="32786454_tp_dropbox" providerId="OAuth2" clId="{E2F6A8B8-21CA-6948-80E4-6BE00637A704}" dt="2020-08-10T02:41:52.517" v="1360"/>
          <ac:inkMkLst>
            <pc:docMk/>
            <pc:sldMk cId="4258312444" sldId="732"/>
            <ac:inkMk id="29" creationId="{848FBECD-2C66-814E-A42C-DFB8FB8FD9C5}"/>
          </ac:inkMkLst>
        </pc:inkChg>
        <pc:inkChg chg="add del topLvl">
          <ac:chgData name="Chandra Chekuri" userId="32786454_tp_dropbox" providerId="OAuth2" clId="{E2F6A8B8-21CA-6948-80E4-6BE00637A704}" dt="2020-08-10T02:41:53.406" v="1361"/>
          <ac:inkMkLst>
            <pc:docMk/>
            <pc:sldMk cId="4258312444" sldId="732"/>
            <ac:inkMk id="30" creationId="{B93D763B-A0D8-C045-821B-FF1C63C0CFBD}"/>
          </ac:inkMkLst>
        </pc:inkChg>
        <pc:inkChg chg="add del topLvl">
          <ac:chgData name="Chandra Chekuri" userId="32786454_tp_dropbox" providerId="OAuth2" clId="{E2F6A8B8-21CA-6948-80E4-6BE00637A704}" dt="2020-08-10T02:41:51.273" v="1356"/>
          <ac:inkMkLst>
            <pc:docMk/>
            <pc:sldMk cId="4258312444" sldId="732"/>
            <ac:inkMk id="31" creationId="{4078F5B7-26AD-B54C-AE87-B381FEDCF026}"/>
          </ac:inkMkLst>
        </pc:inkChg>
        <pc:inkChg chg="add del topLvl">
          <ac:chgData name="Chandra Chekuri" userId="32786454_tp_dropbox" providerId="OAuth2" clId="{E2F6A8B8-21CA-6948-80E4-6BE00637A704}" dt="2020-08-10T02:41:50.669" v="1355"/>
          <ac:inkMkLst>
            <pc:docMk/>
            <pc:sldMk cId="4258312444" sldId="732"/>
            <ac:inkMk id="33" creationId="{9EF0CFCB-FD41-834C-ACAD-E6B3FDFA42A4}"/>
          </ac:inkMkLst>
        </pc:inkChg>
        <pc:inkChg chg="add topLvl">
          <ac:chgData name="Chandra Chekuri" userId="32786454_tp_dropbox" providerId="OAuth2" clId="{E2F6A8B8-21CA-6948-80E4-6BE00637A704}" dt="2020-08-10T02:42:13.326" v="1377"/>
          <ac:inkMkLst>
            <pc:docMk/>
            <pc:sldMk cId="4258312444" sldId="732"/>
            <ac:inkMk id="34" creationId="{3A5AF4B6-1039-574D-B275-C2974B50B5DA}"/>
          </ac:inkMkLst>
        </pc:inkChg>
        <pc:inkChg chg="add del topLvl">
          <ac:chgData name="Chandra Chekuri" userId="32786454_tp_dropbox" providerId="OAuth2" clId="{E2F6A8B8-21CA-6948-80E4-6BE00637A704}" dt="2020-08-10T02:41:51.845" v="1359"/>
          <ac:inkMkLst>
            <pc:docMk/>
            <pc:sldMk cId="4258312444" sldId="732"/>
            <ac:inkMk id="35" creationId="{9FC2F5FB-408B-CD42-9EBF-74E6C5FFEF47}"/>
          </ac:inkMkLst>
        </pc:inkChg>
        <pc:inkChg chg="add del topLvl">
          <ac:chgData name="Chandra Chekuri" userId="32786454_tp_dropbox" providerId="OAuth2" clId="{E2F6A8B8-21CA-6948-80E4-6BE00637A704}" dt="2020-08-10T02:41:50.665" v="1353"/>
          <ac:inkMkLst>
            <pc:docMk/>
            <pc:sldMk cId="4258312444" sldId="732"/>
            <ac:inkMk id="37" creationId="{0CEA16DD-0B45-8E4A-9489-4252C836A03E}"/>
          </ac:inkMkLst>
        </pc:inkChg>
        <pc:inkChg chg="add">
          <ac:chgData name="Chandra Chekuri" userId="32786454_tp_dropbox" providerId="OAuth2" clId="{E2F6A8B8-21CA-6948-80E4-6BE00637A704}" dt="2020-08-10T02:42:10.602" v="1374"/>
          <ac:inkMkLst>
            <pc:docMk/>
            <pc:sldMk cId="4258312444" sldId="732"/>
            <ac:inkMk id="38" creationId="{111A453D-E9CC-8143-8121-2491D8EB0E89}"/>
          </ac:inkMkLst>
        </pc:inkChg>
        <pc:inkChg chg="add">
          <ac:chgData name="Chandra Chekuri" userId="32786454_tp_dropbox" providerId="OAuth2" clId="{E2F6A8B8-21CA-6948-80E4-6BE00637A704}" dt="2020-08-10T02:42:11.511" v="1375"/>
          <ac:inkMkLst>
            <pc:docMk/>
            <pc:sldMk cId="4258312444" sldId="732"/>
            <ac:inkMk id="39" creationId="{1E61A8A2-1F1C-EF45-A626-0FB209DBFD10}"/>
          </ac:inkMkLst>
        </pc:inkChg>
        <pc:inkChg chg="add del topLvl">
          <ac:chgData name="Chandra Chekuri" userId="32786454_tp_dropbox" providerId="OAuth2" clId="{E2F6A8B8-21CA-6948-80E4-6BE00637A704}" dt="2020-08-10T01:40:03.619" v="159"/>
          <ac:inkMkLst>
            <pc:docMk/>
            <pc:sldMk cId="4258312444" sldId="732"/>
            <ac:inkMk id="39" creationId="{591294D3-246C-5D47-8521-DB9AAD1C0D07}"/>
          </ac:inkMkLst>
        </pc:inkChg>
        <pc:inkChg chg="add">
          <ac:chgData name="Chandra Chekuri" userId="32786454_tp_dropbox" providerId="OAuth2" clId="{E2F6A8B8-21CA-6948-80E4-6BE00637A704}" dt="2020-08-10T02:42:12.545" v="1376"/>
          <ac:inkMkLst>
            <pc:docMk/>
            <pc:sldMk cId="4258312444" sldId="732"/>
            <ac:inkMk id="40" creationId="{0ADDD814-9F5E-884F-92EB-EB4E070AD89E}"/>
          </ac:inkMkLst>
        </pc:inkChg>
        <pc:inkChg chg="add del topLvl">
          <ac:chgData name="Chandra Chekuri" userId="32786454_tp_dropbox" providerId="OAuth2" clId="{E2F6A8B8-21CA-6948-80E4-6BE00637A704}" dt="2020-08-10T01:40:03.113" v="158"/>
          <ac:inkMkLst>
            <pc:docMk/>
            <pc:sldMk cId="4258312444" sldId="732"/>
            <ac:inkMk id="41" creationId="{0DEA5707-7785-4C44-8867-53B2AB325257}"/>
          </ac:inkMkLst>
        </pc:inkChg>
        <pc:inkChg chg="add">
          <ac:chgData name="Chandra Chekuri" userId="32786454_tp_dropbox" providerId="OAuth2" clId="{E2F6A8B8-21CA-6948-80E4-6BE00637A704}" dt="2020-08-10T02:42:13.957" v="1378"/>
          <ac:inkMkLst>
            <pc:docMk/>
            <pc:sldMk cId="4258312444" sldId="732"/>
            <ac:inkMk id="42" creationId="{A4FD1B93-7712-D048-B725-D1F3BA30C77A}"/>
          </ac:inkMkLst>
        </pc:inkChg>
        <pc:inkChg chg="add del topLvl">
          <ac:chgData name="Chandra Chekuri" userId="32786454_tp_dropbox" providerId="OAuth2" clId="{E2F6A8B8-21CA-6948-80E4-6BE00637A704}" dt="2020-08-10T02:41:51.275" v="1357"/>
          <ac:inkMkLst>
            <pc:docMk/>
            <pc:sldMk cId="4258312444" sldId="732"/>
            <ac:inkMk id="43" creationId="{D606B788-2AC4-894E-BF1A-00ED9B312591}"/>
          </ac:inkMkLst>
        </pc:inkChg>
        <pc:inkChg chg="add del topLvl">
          <ac:chgData name="Chandra Chekuri" userId="32786454_tp_dropbox" providerId="OAuth2" clId="{E2F6A8B8-21CA-6948-80E4-6BE00637A704}" dt="2020-08-10T02:41:50.667" v="1354"/>
          <ac:inkMkLst>
            <pc:docMk/>
            <pc:sldMk cId="4258312444" sldId="732"/>
            <ac:inkMk id="44" creationId="{A5B1DCFF-B552-FF45-AA2F-0FE5AD112671}"/>
          </ac:inkMkLst>
        </pc:inkChg>
        <pc:inkChg chg="add">
          <ac:chgData name="Chandra Chekuri" userId="32786454_tp_dropbox" providerId="OAuth2" clId="{E2F6A8B8-21CA-6948-80E4-6BE00637A704}" dt="2020-08-10T02:42:14.761" v="1379"/>
          <ac:inkMkLst>
            <pc:docMk/>
            <pc:sldMk cId="4258312444" sldId="732"/>
            <ac:inkMk id="45" creationId="{5C2E2521-AD51-7343-850A-634D9951A9DF}"/>
          </ac:inkMkLst>
        </pc:inkChg>
        <pc:inkChg chg="add del topLvl">
          <ac:chgData name="Chandra Chekuri" userId="32786454_tp_dropbox" providerId="OAuth2" clId="{E2F6A8B8-21CA-6948-80E4-6BE00637A704}" dt="2020-08-10T02:41:53.407" v="1362"/>
          <ac:inkMkLst>
            <pc:docMk/>
            <pc:sldMk cId="4258312444" sldId="732"/>
            <ac:inkMk id="46" creationId="{C6E3D2E4-6AD5-9046-88C8-172FE4800A51}"/>
          </ac:inkMkLst>
        </pc:inkChg>
        <pc:inkChg chg="add">
          <ac:chgData name="Chandra Chekuri" userId="32786454_tp_dropbox" providerId="OAuth2" clId="{E2F6A8B8-21CA-6948-80E4-6BE00637A704}" dt="2020-08-10T02:42:15.687" v="1380"/>
          <ac:inkMkLst>
            <pc:docMk/>
            <pc:sldMk cId="4258312444" sldId="732"/>
            <ac:inkMk id="47" creationId="{C248D0A4-D870-1243-A02B-8C177C3021DC}"/>
          </ac:inkMkLst>
        </pc:inkChg>
        <pc:inkChg chg="add del">
          <ac:chgData name="Chandra Chekuri" userId="32786454_tp_dropbox" providerId="OAuth2" clId="{E2F6A8B8-21CA-6948-80E4-6BE00637A704}" dt="2020-08-10T02:41:51.843" v="1358"/>
          <ac:inkMkLst>
            <pc:docMk/>
            <pc:sldMk cId="4258312444" sldId="732"/>
            <ac:inkMk id="48" creationId="{440F252C-A581-5B4F-9D5C-9014EE327E2F}"/>
          </ac:inkMkLst>
        </pc:inkChg>
        <pc:inkChg chg="add">
          <ac:chgData name="Chandra Chekuri" userId="32786454_tp_dropbox" providerId="OAuth2" clId="{E2F6A8B8-21CA-6948-80E4-6BE00637A704}" dt="2020-08-10T01:40:27.702" v="167"/>
          <ac:inkMkLst>
            <pc:docMk/>
            <pc:sldMk cId="4258312444" sldId="732"/>
            <ac:inkMk id="50" creationId="{C4221CC8-F610-E94A-8F81-DDD05C741546}"/>
          </ac:inkMkLst>
        </pc:inkChg>
        <pc:inkChg chg="add">
          <ac:chgData name="Chandra Chekuri" userId="32786454_tp_dropbox" providerId="OAuth2" clId="{E2F6A8B8-21CA-6948-80E4-6BE00637A704}" dt="2020-08-10T01:40:27.988" v="168"/>
          <ac:inkMkLst>
            <pc:docMk/>
            <pc:sldMk cId="4258312444" sldId="732"/>
            <ac:inkMk id="51" creationId="{41A4B5F9-3160-3A4E-A813-897894E802CA}"/>
          </ac:inkMkLst>
        </pc:inkChg>
        <pc:inkChg chg="add topLvl">
          <ac:chgData name="Chandra Chekuri" userId="32786454_tp_dropbox" providerId="OAuth2" clId="{E2F6A8B8-21CA-6948-80E4-6BE00637A704}" dt="2020-08-10T01:40:51.741" v="181"/>
          <ac:inkMkLst>
            <pc:docMk/>
            <pc:sldMk cId="4258312444" sldId="732"/>
            <ac:inkMk id="53" creationId="{998694CB-8B45-1D4A-A4F0-352D0DBEC6BC}"/>
          </ac:inkMkLst>
        </pc:inkChg>
        <pc:inkChg chg="add del topLvl">
          <ac:chgData name="Chandra Chekuri" userId="32786454_tp_dropbox" providerId="OAuth2" clId="{E2F6A8B8-21CA-6948-80E4-6BE00637A704}" dt="2020-08-10T01:40:51.741" v="181"/>
          <ac:inkMkLst>
            <pc:docMk/>
            <pc:sldMk cId="4258312444" sldId="732"/>
            <ac:inkMk id="54" creationId="{9F705CC3-5893-B142-AFA7-E1CCE9C384A4}"/>
          </ac:inkMkLst>
        </pc:inkChg>
        <pc:inkChg chg="add">
          <ac:chgData name="Chandra Chekuri" userId="32786454_tp_dropbox" providerId="OAuth2" clId="{E2F6A8B8-21CA-6948-80E4-6BE00637A704}" dt="2020-08-10T02:42:17.117" v="1381"/>
          <ac:inkMkLst>
            <pc:docMk/>
            <pc:sldMk cId="4258312444" sldId="732"/>
            <ac:inkMk id="54" creationId="{D92490C3-4DE7-ED46-9136-8C856C5AC630}"/>
          </ac:inkMkLst>
        </pc:inkChg>
        <pc:inkChg chg="add">
          <ac:chgData name="Chandra Chekuri" userId="32786454_tp_dropbox" providerId="OAuth2" clId="{E2F6A8B8-21CA-6948-80E4-6BE00637A704}" dt="2020-08-10T01:40:30.668" v="172"/>
          <ac:inkMkLst>
            <pc:docMk/>
            <pc:sldMk cId="4258312444" sldId="732"/>
            <ac:inkMk id="55" creationId="{6C4B93B6-0CF1-C245-8BB8-70EFBD485D19}"/>
          </ac:inkMkLst>
        </pc:inkChg>
        <pc:inkChg chg="add">
          <ac:chgData name="Chandra Chekuri" userId="32786454_tp_dropbox" providerId="OAuth2" clId="{E2F6A8B8-21CA-6948-80E4-6BE00637A704}" dt="2020-08-10T01:40:31.032" v="173"/>
          <ac:inkMkLst>
            <pc:docMk/>
            <pc:sldMk cId="4258312444" sldId="732"/>
            <ac:inkMk id="56" creationId="{86FB6FEF-9098-064E-BE03-8665AEFC433D}"/>
          </ac:inkMkLst>
        </pc:inkChg>
        <pc:inkChg chg="add">
          <ac:chgData name="Chandra Chekuri" userId="32786454_tp_dropbox" providerId="OAuth2" clId="{E2F6A8B8-21CA-6948-80E4-6BE00637A704}" dt="2020-08-10T01:40:32.219" v="175"/>
          <ac:inkMkLst>
            <pc:docMk/>
            <pc:sldMk cId="4258312444" sldId="732"/>
            <ac:inkMk id="59" creationId="{9DD5BF14-8572-F447-9238-490C61835C6C}"/>
          </ac:inkMkLst>
        </pc:inkChg>
        <pc:inkChg chg="add">
          <ac:chgData name="Chandra Chekuri" userId="32786454_tp_dropbox" providerId="OAuth2" clId="{E2F6A8B8-21CA-6948-80E4-6BE00637A704}" dt="2020-08-10T01:40:32.543" v="176"/>
          <ac:inkMkLst>
            <pc:docMk/>
            <pc:sldMk cId="4258312444" sldId="732"/>
            <ac:inkMk id="60" creationId="{FB4D71CF-5B55-5A47-8696-2645AFE577DD}"/>
          </ac:inkMkLst>
        </pc:inkChg>
        <pc:inkChg chg="add">
          <ac:chgData name="Chandra Chekuri" userId="32786454_tp_dropbox" providerId="OAuth2" clId="{E2F6A8B8-21CA-6948-80E4-6BE00637A704}" dt="2020-08-10T01:40:32.711" v="177"/>
          <ac:inkMkLst>
            <pc:docMk/>
            <pc:sldMk cId="4258312444" sldId="732"/>
            <ac:inkMk id="61" creationId="{0A14F91A-496C-274E-BCC4-23AA1FEC4469}"/>
          </ac:inkMkLst>
        </pc:inkChg>
        <pc:inkChg chg="add">
          <ac:chgData name="Chandra Chekuri" userId="32786454_tp_dropbox" providerId="OAuth2" clId="{E2F6A8B8-21CA-6948-80E4-6BE00637A704}" dt="2020-08-10T01:40:55.248" v="182"/>
          <ac:inkMkLst>
            <pc:docMk/>
            <pc:sldMk cId="4258312444" sldId="732"/>
            <ac:inkMk id="63" creationId="{475BFD37-F5A1-864F-BBA0-0174B40DB1E6}"/>
          </ac:inkMkLst>
        </pc:inkChg>
        <pc:inkChg chg="add">
          <ac:chgData name="Chandra Chekuri" userId="32786454_tp_dropbox" providerId="OAuth2" clId="{E2F6A8B8-21CA-6948-80E4-6BE00637A704}" dt="2020-08-10T02:42:18.252" v="1383"/>
          <ac:inkMkLst>
            <pc:docMk/>
            <pc:sldMk cId="4258312444" sldId="732"/>
            <ac:inkMk id="64" creationId="{9C5F8663-7C14-7847-99C4-2E85E180AB26}"/>
          </ac:inkMkLst>
        </pc:inkChg>
        <pc:inkChg chg="add del">
          <ac:chgData name="Chandra Chekuri" userId="32786454_tp_dropbox" providerId="OAuth2" clId="{E2F6A8B8-21CA-6948-80E4-6BE00637A704}" dt="2020-08-10T01:41:04.709" v="184"/>
          <ac:inkMkLst>
            <pc:docMk/>
            <pc:sldMk cId="4258312444" sldId="732"/>
            <ac:inkMk id="64" creationId="{D044DE5F-2964-AF42-9DF8-BCEC9700A808}"/>
          </ac:inkMkLst>
        </pc:inkChg>
        <pc:inkChg chg="add del">
          <ac:chgData name="Chandra Chekuri" userId="32786454_tp_dropbox" providerId="OAuth2" clId="{E2F6A8B8-21CA-6948-80E4-6BE00637A704}" dt="2020-08-10T01:41:20.277" v="186"/>
          <ac:inkMkLst>
            <pc:docMk/>
            <pc:sldMk cId="4258312444" sldId="732"/>
            <ac:inkMk id="65" creationId="{325090DE-CD8D-7848-8107-232ED80A7C93}"/>
          </ac:inkMkLst>
        </pc:inkChg>
        <pc:inkChg chg="add">
          <ac:chgData name="Chandra Chekuri" userId="32786454_tp_dropbox" providerId="OAuth2" clId="{E2F6A8B8-21CA-6948-80E4-6BE00637A704}" dt="2020-08-10T02:42:18.931" v="1384"/>
          <ac:inkMkLst>
            <pc:docMk/>
            <pc:sldMk cId="4258312444" sldId="732"/>
            <ac:inkMk id="65" creationId="{EF19F487-22EF-2740-A5BD-FBC281904530}"/>
          </ac:inkMkLst>
        </pc:inkChg>
        <pc:inkChg chg="add">
          <ac:chgData name="Chandra Chekuri" userId="32786454_tp_dropbox" providerId="OAuth2" clId="{E2F6A8B8-21CA-6948-80E4-6BE00637A704}" dt="2020-08-10T02:42:20.271" v="1385"/>
          <ac:inkMkLst>
            <pc:docMk/>
            <pc:sldMk cId="4258312444" sldId="732"/>
            <ac:inkMk id="66" creationId="{9AB10D06-6F85-A648-AE1B-1EDB012C3396}"/>
          </ac:inkMkLst>
        </pc:inkChg>
        <pc:inkChg chg="add topLvl">
          <ac:chgData name="Chandra Chekuri" userId="32786454_tp_dropbox" providerId="OAuth2" clId="{E2F6A8B8-21CA-6948-80E4-6BE00637A704}" dt="2020-08-10T02:42:34.117" v="1398"/>
          <ac:inkMkLst>
            <pc:docMk/>
            <pc:sldMk cId="4258312444" sldId="732"/>
            <ac:inkMk id="68" creationId="{FCC8623A-6B08-BC4E-8B86-497A08C57395}"/>
          </ac:inkMkLst>
        </pc:inkChg>
        <pc:inkChg chg="add topLvl">
          <ac:chgData name="Chandra Chekuri" userId="32786454_tp_dropbox" providerId="OAuth2" clId="{E2F6A8B8-21CA-6948-80E4-6BE00637A704}" dt="2020-08-10T02:42:34.117" v="1398"/>
          <ac:inkMkLst>
            <pc:docMk/>
            <pc:sldMk cId="4258312444" sldId="732"/>
            <ac:inkMk id="69" creationId="{E40040C7-62C5-7942-82D3-BCF6CD045FC8}"/>
          </ac:inkMkLst>
        </pc:inkChg>
        <pc:inkChg chg="add topLvl">
          <ac:chgData name="Chandra Chekuri" userId="32786454_tp_dropbox" providerId="OAuth2" clId="{E2F6A8B8-21CA-6948-80E4-6BE00637A704}" dt="2020-08-10T02:42:34.117" v="1398"/>
          <ac:inkMkLst>
            <pc:docMk/>
            <pc:sldMk cId="4258312444" sldId="732"/>
            <ac:inkMk id="71" creationId="{E783F19A-4281-E943-B8D9-1797BC3AAB97}"/>
          </ac:inkMkLst>
        </pc:inkChg>
        <pc:inkChg chg="add topLvl">
          <ac:chgData name="Chandra Chekuri" userId="32786454_tp_dropbox" providerId="OAuth2" clId="{E2F6A8B8-21CA-6948-80E4-6BE00637A704}" dt="2020-08-10T02:42:34.117" v="1398"/>
          <ac:inkMkLst>
            <pc:docMk/>
            <pc:sldMk cId="4258312444" sldId="732"/>
            <ac:inkMk id="73" creationId="{C9608B95-0647-C940-9A29-BE8651F76751}"/>
          </ac:inkMkLst>
        </pc:inkChg>
        <pc:inkChg chg="add topLvl">
          <ac:chgData name="Chandra Chekuri" userId="32786454_tp_dropbox" providerId="OAuth2" clId="{E2F6A8B8-21CA-6948-80E4-6BE00637A704}" dt="2020-08-10T02:42:34.117" v="1398"/>
          <ac:inkMkLst>
            <pc:docMk/>
            <pc:sldMk cId="4258312444" sldId="732"/>
            <ac:inkMk id="75" creationId="{36A7EE19-8B02-E74E-8AB1-0B16282B057D}"/>
          </ac:inkMkLst>
        </pc:inkChg>
        <pc:inkChg chg="add topLvl">
          <ac:chgData name="Chandra Chekuri" userId="32786454_tp_dropbox" providerId="OAuth2" clId="{E2F6A8B8-21CA-6948-80E4-6BE00637A704}" dt="2020-08-10T02:42:34.117" v="1398"/>
          <ac:inkMkLst>
            <pc:docMk/>
            <pc:sldMk cId="4258312444" sldId="732"/>
            <ac:inkMk id="76" creationId="{22A9A0DA-215F-3F4B-BD10-C8F9C2D65080}"/>
          </ac:inkMkLst>
        </pc:inkChg>
        <pc:inkChg chg="add">
          <ac:chgData name="Chandra Chekuri" userId="32786454_tp_dropbox" providerId="OAuth2" clId="{E2F6A8B8-21CA-6948-80E4-6BE00637A704}" dt="2020-08-10T02:42:33.562" v="1397"/>
          <ac:inkMkLst>
            <pc:docMk/>
            <pc:sldMk cId="4258312444" sldId="732"/>
            <ac:inkMk id="78" creationId="{487D2DC2-9D41-6042-AF89-E1DC71B864D9}"/>
          </ac:inkMkLst>
        </pc:inkChg>
      </pc:sldChg>
      <pc:sldChg chg="addSp delSp modSp">
        <pc:chgData name="Chandra Chekuri" userId="32786454_tp_dropbox" providerId="OAuth2" clId="{E2F6A8B8-21CA-6948-80E4-6BE00637A704}" dt="2020-08-10T02:37:41.984" v="1254" actId="1076"/>
        <pc:sldMkLst>
          <pc:docMk/>
          <pc:sldMk cId="829219440" sldId="733"/>
        </pc:sldMkLst>
        <pc:spChg chg="mod">
          <ac:chgData name="Chandra Chekuri" userId="32786454_tp_dropbox" providerId="OAuth2" clId="{E2F6A8B8-21CA-6948-80E4-6BE00637A704}" dt="2020-08-10T02:37:41.984" v="1254" actId="1076"/>
          <ac:spMkLst>
            <pc:docMk/>
            <pc:sldMk cId="829219440" sldId="733"/>
            <ac:spMk id="3" creationId="{E800AA36-E608-874D-A891-C6C101453715}"/>
          </ac:spMkLst>
        </pc:spChg>
        <pc:inkChg chg="add del">
          <ac:chgData name="Chandra Chekuri" userId="32786454_tp_dropbox" providerId="OAuth2" clId="{E2F6A8B8-21CA-6948-80E4-6BE00637A704}" dt="2020-08-10T02:37:33.264" v="1250"/>
          <ac:inkMkLst>
            <pc:docMk/>
            <pc:sldMk cId="829219440" sldId="733"/>
            <ac:inkMk id="4" creationId="{FB7D8403-BF6B-EB43-B96F-C29728AE1128}"/>
          </ac:inkMkLst>
        </pc:inkChg>
        <pc:inkChg chg="add del">
          <ac:chgData name="Chandra Chekuri" userId="32786454_tp_dropbox" providerId="OAuth2" clId="{E2F6A8B8-21CA-6948-80E4-6BE00637A704}" dt="2020-08-10T02:37:36.215" v="1252"/>
          <ac:inkMkLst>
            <pc:docMk/>
            <pc:sldMk cId="829219440" sldId="733"/>
            <ac:inkMk id="5" creationId="{05E1AA2C-5162-BE40-B691-0D47335F5B6C}"/>
          </ac:inkMkLst>
        </pc:inkChg>
      </pc:sldChg>
      <pc:sldChg chg="addSp delSp modSp">
        <pc:chgData name="Chandra Chekuri" userId="32786454_tp_dropbox" providerId="OAuth2" clId="{E2F6A8B8-21CA-6948-80E4-6BE00637A704}" dt="2020-08-10T02:46:50.785" v="1474"/>
        <pc:sldMkLst>
          <pc:docMk/>
          <pc:sldMk cId="3212937041" sldId="734"/>
        </pc:sldMkLst>
        <pc:spChg chg="mod">
          <ac:chgData name="Chandra Chekuri" userId="32786454_tp_dropbox" providerId="OAuth2" clId="{E2F6A8B8-21CA-6948-80E4-6BE00637A704}" dt="2020-08-10T02:45:09.369" v="1434" actId="20577"/>
          <ac:spMkLst>
            <pc:docMk/>
            <pc:sldMk cId="3212937041" sldId="734"/>
            <ac:spMk id="3" creationId="{438F852F-FD23-C441-8FC5-65E26FB82E9F}"/>
          </ac:spMkLst>
        </pc:spChg>
        <pc:grpChg chg="del">
          <ac:chgData name="Chandra Chekuri" userId="32786454_tp_dropbox" providerId="OAuth2" clId="{E2F6A8B8-21CA-6948-80E4-6BE00637A704}" dt="2020-08-10T02:43:54.456" v="1429" actId="478"/>
          <ac:grpSpMkLst>
            <pc:docMk/>
            <pc:sldMk cId="3212937041" sldId="734"/>
            <ac:grpSpMk id="5" creationId="{30C58346-0892-7E41-A7E8-DC812561DB6F}"/>
          </ac:grpSpMkLst>
        </pc:grpChg>
        <pc:grpChg chg="del">
          <ac:chgData name="Chandra Chekuri" userId="32786454_tp_dropbox" providerId="OAuth2" clId="{E2F6A8B8-21CA-6948-80E4-6BE00637A704}" dt="2020-08-10T02:43:54.456" v="1429" actId="478"/>
          <ac:grpSpMkLst>
            <pc:docMk/>
            <pc:sldMk cId="3212937041" sldId="734"/>
            <ac:grpSpMk id="6" creationId="{6AFA42D7-B159-494E-94CC-14205A188F42}"/>
          </ac:grpSpMkLst>
        </pc:grpChg>
        <pc:grpChg chg="del">
          <ac:chgData name="Chandra Chekuri" userId="32786454_tp_dropbox" providerId="OAuth2" clId="{E2F6A8B8-21CA-6948-80E4-6BE00637A704}" dt="2020-08-10T02:43:54.456" v="1429" actId="478"/>
          <ac:grpSpMkLst>
            <pc:docMk/>
            <pc:sldMk cId="3212937041" sldId="734"/>
            <ac:grpSpMk id="7" creationId="{7140DC80-8A43-7C47-B0BD-7CBACAF3059D}"/>
          </ac:grpSpMkLst>
        </pc:grpChg>
        <pc:grpChg chg="del">
          <ac:chgData name="Chandra Chekuri" userId="32786454_tp_dropbox" providerId="OAuth2" clId="{E2F6A8B8-21CA-6948-80E4-6BE00637A704}" dt="2020-08-10T02:43:54.456" v="1429" actId="478"/>
          <ac:grpSpMkLst>
            <pc:docMk/>
            <pc:sldMk cId="3212937041" sldId="734"/>
            <ac:grpSpMk id="8" creationId="{F54ECC49-7A83-DE4C-A6D5-578B0D51DAA9}"/>
          </ac:grpSpMkLst>
        </pc:grpChg>
        <pc:grpChg chg="del">
          <ac:chgData name="Chandra Chekuri" userId="32786454_tp_dropbox" providerId="OAuth2" clId="{E2F6A8B8-21CA-6948-80E4-6BE00637A704}" dt="2020-08-10T02:43:54.456" v="1429" actId="478"/>
          <ac:grpSpMkLst>
            <pc:docMk/>
            <pc:sldMk cId="3212937041" sldId="734"/>
            <ac:grpSpMk id="9" creationId="{61CA1662-A36B-5345-A9AF-6AA79E27A5EA}"/>
          </ac:grpSpMkLst>
        </pc:grpChg>
        <pc:grpChg chg="add del mod">
          <ac:chgData name="Chandra Chekuri" userId="32786454_tp_dropbox" providerId="OAuth2" clId="{E2F6A8B8-21CA-6948-80E4-6BE00637A704}" dt="2020-08-10T02:43:54.456" v="1429" actId="478"/>
          <ac:grpSpMkLst>
            <pc:docMk/>
            <pc:sldMk cId="3212937041" sldId="734"/>
            <ac:grpSpMk id="48" creationId="{075BC4B8-3533-6E4E-9AAE-071B4D540FE7}"/>
          </ac:grpSpMkLst>
        </pc:grpChg>
        <pc:grpChg chg="add del">
          <ac:chgData name="Chandra Chekuri" userId="32786454_tp_dropbox" providerId="OAuth2" clId="{E2F6A8B8-21CA-6948-80E4-6BE00637A704}" dt="2020-08-10T02:45:52.222" v="1443"/>
          <ac:grpSpMkLst>
            <pc:docMk/>
            <pc:sldMk cId="3212937041" sldId="734"/>
            <ac:grpSpMk id="92" creationId="{F991F849-4634-F44B-B330-8F497B694C19}"/>
          </ac:grpSpMkLst>
        </pc:grpChg>
        <pc:grpChg chg="add del">
          <ac:chgData name="Chandra Chekuri" userId="32786454_tp_dropbox" providerId="OAuth2" clId="{E2F6A8B8-21CA-6948-80E4-6BE00637A704}" dt="2020-08-10T02:46:50.785" v="1474"/>
          <ac:grpSpMkLst>
            <pc:docMk/>
            <pc:sldMk cId="3212937041" sldId="734"/>
            <ac:grpSpMk id="93" creationId="{A6C9044A-227D-AB47-9573-7E0F2D2690AD}"/>
          </ac:grpSpMkLst>
        </pc:grpChg>
        <pc:grpChg chg="add del">
          <ac:chgData name="Chandra Chekuri" userId="32786454_tp_dropbox" providerId="OAuth2" clId="{E2F6A8B8-21CA-6948-80E4-6BE00637A704}" dt="2020-08-10T02:46:25.252" v="1470"/>
          <ac:grpSpMkLst>
            <pc:docMk/>
            <pc:sldMk cId="3212937041" sldId="734"/>
            <ac:grpSpMk id="100" creationId="{B4B602E8-CB0F-5448-9659-1DD618E60D74}"/>
          </ac:grpSpMkLst>
        </pc:grpChg>
        <pc:grpChg chg="add del">
          <ac:chgData name="Chandra Chekuri" userId="32786454_tp_dropbox" providerId="OAuth2" clId="{E2F6A8B8-21CA-6948-80E4-6BE00637A704}" dt="2020-08-10T02:46:06.755" v="1464"/>
          <ac:grpSpMkLst>
            <pc:docMk/>
            <pc:sldMk cId="3212937041" sldId="734"/>
            <ac:grpSpMk id="117" creationId="{5E2DA59A-573F-B844-85A6-A21CF0CB6C74}"/>
          </ac:grpSpMkLst>
        </pc:grpChg>
        <pc:grpChg chg="add del">
          <ac:chgData name="Chandra Chekuri" userId="32786454_tp_dropbox" providerId="OAuth2" clId="{E2F6A8B8-21CA-6948-80E4-6BE00637A704}" dt="2020-08-10T02:46:19.354" v="1468"/>
          <ac:grpSpMkLst>
            <pc:docMk/>
            <pc:sldMk cId="3212937041" sldId="734"/>
            <ac:grpSpMk id="118" creationId="{409B6360-7405-8545-BE0E-9B6961EBD353}"/>
          </ac:grpSpMkLst>
        </pc:grpChg>
        <pc:grpChg chg="add">
          <ac:chgData name="Chandra Chekuri" userId="32786454_tp_dropbox" providerId="OAuth2" clId="{E2F6A8B8-21CA-6948-80E4-6BE00637A704}" dt="2020-08-10T02:46:06.755" v="1464"/>
          <ac:grpSpMkLst>
            <pc:docMk/>
            <pc:sldMk cId="3212937041" sldId="734"/>
            <ac:grpSpMk id="120" creationId="{1EEA3B28-DDCE-0245-BFA3-B8FC73EAD626}"/>
          </ac:grpSpMkLst>
        </pc:grpChg>
        <pc:grpChg chg="add">
          <ac:chgData name="Chandra Chekuri" userId="32786454_tp_dropbox" providerId="OAuth2" clId="{E2F6A8B8-21CA-6948-80E4-6BE00637A704}" dt="2020-08-10T02:46:19.354" v="1468"/>
          <ac:grpSpMkLst>
            <pc:docMk/>
            <pc:sldMk cId="3212937041" sldId="734"/>
            <ac:grpSpMk id="122" creationId="{8709B464-EB1C-7D41-B090-768F7AE642B7}"/>
          </ac:grpSpMkLst>
        </pc:grpChg>
        <pc:grpChg chg="add">
          <ac:chgData name="Chandra Chekuri" userId="32786454_tp_dropbox" providerId="OAuth2" clId="{E2F6A8B8-21CA-6948-80E4-6BE00637A704}" dt="2020-08-10T02:46:25.252" v="1470"/>
          <ac:grpSpMkLst>
            <pc:docMk/>
            <pc:sldMk cId="3212937041" sldId="734"/>
            <ac:grpSpMk id="124" creationId="{2C3199C2-6773-BE4F-BDE9-CCFECACFABA0}"/>
          </ac:grpSpMkLst>
        </pc:grpChg>
        <pc:grpChg chg="add">
          <ac:chgData name="Chandra Chekuri" userId="32786454_tp_dropbox" providerId="OAuth2" clId="{E2F6A8B8-21CA-6948-80E4-6BE00637A704}" dt="2020-08-10T02:46:50.785" v="1474"/>
          <ac:grpSpMkLst>
            <pc:docMk/>
            <pc:sldMk cId="3212937041" sldId="734"/>
            <ac:grpSpMk id="126" creationId="{FDC4D86B-991B-2E4E-9E14-B9C187005A8F}"/>
          </ac:grpSpMkLst>
        </pc:grpChg>
        <pc:inkChg chg="add topLvl">
          <ac:chgData name="Chandra Chekuri" userId="32786454_tp_dropbox" providerId="OAuth2" clId="{E2F6A8B8-21CA-6948-80E4-6BE00637A704}" dt="2020-08-10T02:46:25.252" v="1470"/>
          <ac:inkMkLst>
            <pc:docMk/>
            <pc:sldMk cId="3212937041" sldId="734"/>
            <ac:inkMk id="4" creationId="{0292E4A6-3B45-6046-ACB6-1B78729DAAAE}"/>
          </ac:inkMkLst>
        </pc:inkChg>
        <pc:inkChg chg="del">
          <ac:chgData name="Chandra Chekuri" userId="32786454_tp_dropbox" providerId="OAuth2" clId="{E2F6A8B8-21CA-6948-80E4-6BE00637A704}" dt="2020-08-10T02:43:54.456" v="1429" actId="478"/>
          <ac:inkMkLst>
            <pc:docMk/>
            <pc:sldMk cId="3212937041" sldId="734"/>
            <ac:inkMk id="10" creationId="{EB6DAA47-41D9-F44A-BF4C-D4B4D7165CB5}"/>
          </ac:inkMkLst>
        </pc:inkChg>
        <pc:inkChg chg="del topLvl">
          <ac:chgData name="Chandra Chekuri" userId="32786454_tp_dropbox" providerId="OAuth2" clId="{E2F6A8B8-21CA-6948-80E4-6BE00637A704}" dt="2020-08-10T02:43:54.456" v="1429" actId="478"/>
          <ac:inkMkLst>
            <pc:docMk/>
            <pc:sldMk cId="3212937041" sldId="734"/>
            <ac:inkMk id="11" creationId="{3FDA1FA7-937F-254A-B01B-62BA2522D331}"/>
          </ac:inkMkLst>
        </pc:inkChg>
        <pc:inkChg chg="del">
          <ac:chgData name="Chandra Chekuri" userId="32786454_tp_dropbox" providerId="OAuth2" clId="{E2F6A8B8-21CA-6948-80E4-6BE00637A704}" dt="2020-08-10T02:43:54.456" v="1429" actId="478"/>
          <ac:inkMkLst>
            <pc:docMk/>
            <pc:sldMk cId="3212937041" sldId="734"/>
            <ac:inkMk id="12" creationId="{0D453C19-B7FE-FE43-B5EA-604214A18FA4}"/>
          </ac:inkMkLst>
        </pc:inkChg>
        <pc:inkChg chg="del">
          <ac:chgData name="Chandra Chekuri" userId="32786454_tp_dropbox" providerId="OAuth2" clId="{E2F6A8B8-21CA-6948-80E4-6BE00637A704}" dt="2020-08-10T02:43:54.456" v="1429" actId="478"/>
          <ac:inkMkLst>
            <pc:docMk/>
            <pc:sldMk cId="3212937041" sldId="734"/>
            <ac:inkMk id="13" creationId="{344882BF-6C2F-484A-AED7-7D18CE657076}"/>
          </ac:inkMkLst>
        </pc:inkChg>
        <pc:inkChg chg="del">
          <ac:chgData name="Chandra Chekuri" userId="32786454_tp_dropbox" providerId="OAuth2" clId="{E2F6A8B8-21CA-6948-80E4-6BE00637A704}" dt="2020-08-10T02:43:54.456" v="1429" actId="478"/>
          <ac:inkMkLst>
            <pc:docMk/>
            <pc:sldMk cId="3212937041" sldId="734"/>
            <ac:inkMk id="14" creationId="{24096C07-B01D-5E4F-983F-9F9077C79CD7}"/>
          </ac:inkMkLst>
        </pc:inkChg>
        <pc:inkChg chg="del topLvl">
          <ac:chgData name="Chandra Chekuri" userId="32786454_tp_dropbox" providerId="OAuth2" clId="{E2F6A8B8-21CA-6948-80E4-6BE00637A704}" dt="2020-08-10T02:43:54.456" v="1429" actId="478"/>
          <ac:inkMkLst>
            <pc:docMk/>
            <pc:sldMk cId="3212937041" sldId="734"/>
            <ac:inkMk id="15" creationId="{FD1F9D31-8C77-5A40-B781-1CB68147E4B7}"/>
          </ac:inkMkLst>
        </pc:inkChg>
        <pc:inkChg chg="del">
          <ac:chgData name="Chandra Chekuri" userId="32786454_tp_dropbox" providerId="OAuth2" clId="{E2F6A8B8-21CA-6948-80E4-6BE00637A704}" dt="2020-08-10T02:43:54.456" v="1429" actId="478"/>
          <ac:inkMkLst>
            <pc:docMk/>
            <pc:sldMk cId="3212937041" sldId="734"/>
            <ac:inkMk id="16" creationId="{62FA74C2-B166-DF4F-9170-1DA3CCC0E05D}"/>
          </ac:inkMkLst>
        </pc:inkChg>
        <pc:inkChg chg="del">
          <ac:chgData name="Chandra Chekuri" userId="32786454_tp_dropbox" providerId="OAuth2" clId="{E2F6A8B8-21CA-6948-80E4-6BE00637A704}" dt="2020-08-10T02:43:54.456" v="1429" actId="478"/>
          <ac:inkMkLst>
            <pc:docMk/>
            <pc:sldMk cId="3212937041" sldId="734"/>
            <ac:inkMk id="17" creationId="{0A9FE481-F87D-E946-946C-415718A42CCC}"/>
          </ac:inkMkLst>
        </pc:inkChg>
        <pc:inkChg chg="del">
          <ac:chgData name="Chandra Chekuri" userId="32786454_tp_dropbox" providerId="OAuth2" clId="{E2F6A8B8-21CA-6948-80E4-6BE00637A704}" dt="2020-08-10T02:43:54.456" v="1429" actId="478"/>
          <ac:inkMkLst>
            <pc:docMk/>
            <pc:sldMk cId="3212937041" sldId="734"/>
            <ac:inkMk id="18" creationId="{79CDAB21-745E-8F47-8D8D-4F1DAB7F2454}"/>
          </ac:inkMkLst>
        </pc:inkChg>
        <pc:inkChg chg="del">
          <ac:chgData name="Chandra Chekuri" userId="32786454_tp_dropbox" providerId="OAuth2" clId="{E2F6A8B8-21CA-6948-80E4-6BE00637A704}" dt="2020-08-10T02:43:54.456" v="1429" actId="478"/>
          <ac:inkMkLst>
            <pc:docMk/>
            <pc:sldMk cId="3212937041" sldId="734"/>
            <ac:inkMk id="19" creationId="{201597C6-A37D-3B4E-AE32-867D34E5A73E}"/>
          </ac:inkMkLst>
        </pc:inkChg>
        <pc:inkChg chg="del">
          <ac:chgData name="Chandra Chekuri" userId="32786454_tp_dropbox" providerId="OAuth2" clId="{E2F6A8B8-21CA-6948-80E4-6BE00637A704}" dt="2020-08-10T02:43:54.456" v="1429" actId="478"/>
          <ac:inkMkLst>
            <pc:docMk/>
            <pc:sldMk cId="3212937041" sldId="734"/>
            <ac:inkMk id="20" creationId="{E0CE1BCD-7045-CC40-94FC-A6FD5E452590}"/>
          </ac:inkMkLst>
        </pc:inkChg>
        <pc:inkChg chg="del">
          <ac:chgData name="Chandra Chekuri" userId="32786454_tp_dropbox" providerId="OAuth2" clId="{E2F6A8B8-21CA-6948-80E4-6BE00637A704}" dt="2020-08-10T02:43:54.456" v="1429" actId="478"/>
          <ac:inkMkLst>
            <pc:docMk/>
            <pc:sldMk cId="3212937041" sldId="734"/>
            <ac:inkMk id="21" creationId="{9A6C6EA8-A9D2-104D-8DFD-8EA6ED1DCA10}"/>
          </ac:inkMkLst>
        </pc:inkChg>
        <pc:inkChg chg="del">
          <ac:chgData name="Chandra Chekuri" userId="32786454_tp_dropbox" providerId="OAuth2" clId="{E2F6A8B8-21CA-6948-80E4-6BE00637A704}" dt="2020-08-10T02:43:54.456" v="1429" actId="478"/>
          <ac:inkMkLst>
            <pc:docMk/>
            <pc:sldMk cId="3212937041" sldId="734"/>
            <ac:inkMk id="22" creationId="{4C72DA73-60AB-6F4C-A0BA-5C408DB851C6}"/>
          </ac:inkMkLst>
        </pc:inkChg>
        <pc:inkChg chg="del">
          <ac:chgData name="Chandra Chekuri" userId="32786454_tp_dropbox" providerId="OAuth2" clId="{E2F6A8B8-21CA-6948-80E4-6BE00637A704}" dt="2020-08-10T02:43:54.456" v="1429" actId="478"/>
          <ac:inkMkLst>
            <pc:docMk/>
            <pc:sldMk cId="3212937041" sldId="734"/>
            <ac:inkMk id="23" creationId="{4AE18574-B15E-E944-B3F3-3A08B287D5D3}"/>
          </ac:inkMkLst>
        </pc:inkChg>
        <pc:inkChg chg="del">
          <ac:chgData name="Chandra Chekuri" userId="32786454_tp_dropbox" providerId="OAuth2" clId="{E2F6A8B8-21CA-6948-80E4-6BE00637A704}" dt="2020-08-10T02:43:54.456" v="1429" actId="478"/>
          <ac:inkMkLst>
            <pc:docMk/>
            <pc:sldMk cId="3212937041" sldId="734"/>
            <ac:inkMk id="24" creationId="{6D66C710-03D2-F448-9F51-1B590F24DA76}"/>
          </ac:inkMkLst>
        </pc:inkChg>
        <pc:inkChg chg="del">
          <ac:chgData name="Chandra Chekuri" userId="32786454_tp_dropbox" providerId="OAuth2" clId="{E2F6A8B8-21CA-6948-80E4-6BE00637A704}" dt="2020-08-10T02:43:54.456" v="1429" actId="478"/>
          <ac:inkMkLst>
            <pc:docMk/>
            <pc:sldMk cId="3212937041" sldId="734"/>
            <ac:inkMk id="25" creationId="{CD8C52CE-DD5B-1A4B-939B-B60F3C32ABA7}"/>
          </ac:inkMkLst>
        </pc:inkChg>
        <pc:inkChg chg="del">
          <ac:chgData name="Chandra Chekuri" userId="32786454_tp_dropbox" providerId="OAuth2" clId="{E2F6A8B8-21CA-6948-80E4-6BE00637A704}" dt="2020-08-10T02:43:54.456" v="1429" actId="478"/>
          <ac:inkMkLst>
            <pc:docMk/>
            <pc:sldMk cId="3212937041" sldId="734"/>
            <ac:inkMk id="26" creationId="{97AF0C63-1E7B-E141-8E91-38D2BEBE651D}"/>
          </ac:inkMkLst>
        </pc:inkChg>
        <pc:inkChg chg="del">
          <ac:chgData name="Chandra Chekuri" userId="32786454_tp_dropbox" providerId="OAuth2" clId="{E2F6A8B8-21CA-6948-80E4-6BE00637A704}" dt="2020-08-10T02:43:54.456" v="1429" actId="478"/>
          <ac:inkMkLst>
            <pc:docMk/>
            <pc:sldMk cId="3212937041" sldId="734"/>
            <ac:inkMk id="27" creationId="{54C2C80D-C2FC-FA42-90C0-4EAC6D5EF291}"/>
          </ac:inkMkLst>
        </pc:inkChg>
        <pc:inkChg chg="del">
          <ac:chgData name="Chandra Chekuri" userId="32786454_tp_dropbox" providerId="OAuth2" clId="{E2F6A8B8-21CA-6948-80E4-6BE00637A704}" dt="2020-08-10T02:43:54.456" v="1429" actId="478"/>
          <ac:inkMkLst>
            <pc:docMk/>
            <pc:sldMk cId="3212937041" sldId="734"/>
            <ac:inkMk id="28" creationId="{93BF1E39-F7E5-5B44-BA5F-B60358397715}"/>
          </ac:inkMkLst>
        </pc:inkChg>
        <pc:inkChg chg="del">
          <ac:chgData name="Chandra Chekuri" userId="32786454_tp_dropbox" providerId="OAuth2" clId="{E2F6A8B8-21CA-6948-80E4-6BE00637A704}" dt="2020-08-10T02:43:54.456" v="1429" actId="478"/>
          <ac:inkMkLst>
            <pc:docMk/>
            <pc:sldMk cId="3212937041" sldId="734"/>
            <ac:inkMk id="29" creationId="{F5F0890B-86E8-AB4C-ADFA-307D29D9036E}"/>
          </ac:inkMkLst>
        </pc:inkChg>
        <pc:inkChg chg="del">
          <ac:chgData name="Chandra Chekuri" userId="32786454_tp_dropbox" providerId="OAuth2" clId="{E2F6A8B8-21CA-6948-80E4-6BE00637A704}" dt="2020-08-10T02:43:54.456" v="1429" actId="478"/>
          <ac:inkMkLst>
            <pc:docMk/>
            <pc:sldMk cId="3212937041" sldId="734"/>
            <ac:inkMk id="30" creationId="{CD547CDE-8707-3449-AF5C-66D2B299F8D0}"/>
          </ac:inkMkLst>
        </pc:inkChg>
        <pc:inkChg chg="del">
          <ac:chgData name="Chandra Chekuri" userId="32786454_tp_dropbox" providerId="OAuth2" clId="{E2F6A8B8-21CA-6948-80E4-6BE00637A704}" dt="2020-08-10T02:43:54.456" v="1429" actId="478"/>
          <ac:inkMkLst>
            <pc:docMk/>
            <pc:sldMk cId="3212937041" sldId="734"/>
            <ac:inkMk id="31" creationId="{C25BA00E-D414-8240-AFF3-5AB7B61540E2}"/>
          </ac:inkMkLst>
        </pc:inkChg>
        <pc:inkChg chg="del">
          <ac:chgData name="Chandra Chekuri" userId="32786454_tp_dropbox" providerId="OAuth2" clId="{E2F6A8B8-21CA-6948-80E4-6BE00637A704}" dt="2020-08-10T02:43:54.456" v="1429" actId="478"/>
          <ac:inkMkLst>
            <pc:docMk/>
            <pc:sldMk cId="3212937041" sldId="734"/>
            <ac:inkMk id="32" creationId="{75941ADF-B73F-0648-A4B5-32B8B443B437}"/>
          </ac:inkMkLst>
        </pc:inkChg>
        <pc:inkChg chg="del">
          <ac:chgData name="Chandra Chekuri" userId="32786454_tp_dropbox" providerId="OAuth2" clId="{E2F6A8B8-21CA-6948-80E4-6BE00637A704}" dt="2020-08-10T02:43:54.456" v="1429" actId="478"/>
          <ac:inkMkLst>
            <pc:docMk/>
            <pc:sldMk cId="3212937041" sldId="734"/>
            <ac:inkMk id="33" creationId="{208AE636-6741-114C-ABB1-416600F651E1}"/>
          </ac:inkMkLst>
        </pc:inkChg>
        <pc:inkChg chg="del">
          <ac:chgData name="Chandra Chekuri" userId="32786454_tp_dropbox" providerId="OAuth2" clId="{E2F6A8B8-21CA-6948-80E4-6BE00637A704}" dt="2020-08-10T02:43:54.456" v="1429" actId="478"/>
          <ac:inkMkLst>
            <pc:docMk/>
            <pc:sldMk cId="3212937041" sldId="734"/>
            <ac:inkMk id="34" creationId="{8B976B26-8C58-9C43-B0E8-BC9B8BD5A7F6}"/>
          </ac:inkMkLst>
        </pc:inkChg>
        <pc:inkChg chg="del">
          <ac:chgData name="Chandra Chekuri" userId="32786454_tp_dropbox" providerId="OAuth2" clId="{E2F6A8B8-21CA-6948-80E4-6BE00637A704}" dt="2020-08-10T02:43:54.456" v="1429" actId="478"/>
          <ac:inkMkLst>
            <pc:docMk/>
            <pc:sldMk cId="3212937041" sldId="734"/>
            <ac:inkMk id="35" creationId="{231ECDE4-FCEA-F04A-9A48-4D4A38D501DE}"/>
          </ac:inkMkLst>
        </pc:inkChg>
        <pc:inkChg chg="del">
          <ac:chgData name="Chandra Chekuri" userId="32786454_tp_dropbox" providerId="OAuth2" clId="{E2F6A8B8-21CA-6948-80E4-6BE00637A704}" dt="2020-08-10T02:43:54.456" v="1429" actId="478"/>
          <ac:inkMkLst>
            <pc:docMk/>
            <pc:sldMk cId="3212937041" sldId="734"/>
            <ac:inkMk id="36" creationId="{5A74915B-8CB0-854A-A3B5-6DA95DD50493}"/>
          </ac:inkMkLst>
        </pc:inkChg>
        <pc:inkChg chg="del">
          <ac:chgData name="Chandra Chekuri" userId="32786454_tp_dropbox" providerId="OAuth2" clId="{E2F6A8B8-21CA-6948-80E4-6BE00637A704}" dt="2020-08-10T02:43:54.456" v="1429" actId="478"/>
          <ac:inkMkLst>
            <pc:docMk/>
            <pc:sldMk cId="3212937041" sldId="734"/>
            <ac:inkMk id="37" creationId="{EDFC7A0E-9D7C-6145-A6CF-39A1C7E1E6E7}"/>
          </ac:inkMkLst>
        </pc:inkChg>
        <pc:inkChg chg="del">
          <ac:chgData name="Chandra Chekuri" userId="32786454_tp_dropbox" providerId="OAuth2" clId="{E2F6A8B8-21CA-6948-80E4-6BE00637A704}" dt="2020-08-10T02:43:54.456" v="1429" actId="478"/>
          <ac:inkMkLst>
            <pc:docMk/>
            <pc:sldMk cId="3212937041" sldId="734"/>
            <ac:inkMk id="38" creationId="{AE388C15-D84B-F74D-8F46-B8216585F4CC}"/>
          </ac:inkMkLst>
        </pc:inkChg>
        <pc:inkChg chg="del">
          <ac:chgData name="Chandra Chekuri" userId="32786454_tp_dropbox" providerId="OAuth2" clId="{E2F6A8B8-21CA-6948-80E4-6BE00637A704}" dt="2020-08-10T02:43:54.456" v="1429" actId="478"/>
          <ac:inkMkLst>
            <pc:docMk/>
            <pc:sldMk cId="3212937041" sldId="734"/>
            <ac:inkMk id="39" creationId="{04267FF0-592B-F845-8EB3-FF1EC7F3702A}"/>
          </ac:inkMkLst>
        </pc:inkChg>
        <pc:inkChg chg="del">
          <ac:chgData name="Chandra Chekuri" userId="32786454_tp_dropbox" providerId="OAuth2" clId="{E2F6A8B8-21CA-6948-80E4-6BE00637A704}" dt="2020-08-10T02:43:54.456" v="1429" actId="478"/>
          <ac:inkMkLst>
            <pc:docMk/>
            <pc:sldMk cId="3212937041" sldId="734"/>
            <ac:inkMk id="40" creationId="{AF70AB71-CB16-3E4D-8F60-60BB8E10D3EB}"/>
          </ac:inkMkLst>
        </pc:inkChg>
        <pc:inkChg chg="del">
          <ac:chgData name="Chandra Chekuri" userId="32786454_tp_dropbox" providerId="OAuth2" clId="{E2F6A8B8-21CA-6948-80E4-6BE00637A704}" dt="2020-08-10T02:43:54.456" v="1429" actId="478"/>
          <ac:inkMkLst>
            <pc:docMk/>
            <pc:sldMk cId="3212937041" sldId="734"/>
            <ac:inkMk id="41" creationId="{EA81BA38-92A7-2E47-9BF1-3767A90FF13E}"/>
          </ac:inkMkLst>
        </pc:inkChg>
        <pc:inkChg chg="del">
          <ac:chgData name="Chandra Chekuri" userId="32786454_tp_dropbox" providerId="OAuth2" clId="{E2F6A8B8-21CA-6948-80E4-6BE00637A704}" dt="2020-08-10T02:43:54.456" v="1429" actId="478"/>
          <ac:inkMkLst>
            <pc:docMk/>
            <pc:sldMk cId="3212937041" sldId="734"/>
            <ac:inkMk id="42" creationId="{EEFDAD3D-F119-B74E-B1F4-3FFA0F03853F}"/>
          </ac:inkMkLst>
        </pc:inkChg>
        <pc:inkChg chg="del">
          <ac:chgData name="Chandra Chekuri" userId="32786454_tp_dropbox" providerId="OAuth2" clId="{E2F6A8B8-21CA-6948-80E4-6BE00637A704}" dt="2020-08-10T02:43:54.456" v="1429" actId="478"/>
          <ac:inkMkLst>
            <pc:docMk/>
            <pc:sldMk cId="3212937041" sldId="734"/>
            <ac:inkMk id="43" creationId="{D7344528-0A90-AC43-8BA2-49A7E30567E6}"/>
          </ac:inkMkLst>
        </pc:inkChg>
        <pc:inkChg chg="del">
          <ac:chgData name="Chandra Chekuri" userId="32786454_tp_dropbox" providerId="OAuth2" clId="{E2F6A8B8-21CA-6948-80E4-6BE00637A704}" dt="2020-08-10T02:43:54.456" v="1429" actId="478"/>
          <ac:inkMkLst>
            <pc:docMk/>
            <pc:sldMk cId="3212937041" sldId="734"/>
            <ac:inkMk id="44" creationId="{8A020116-80CE-744A-9534-12624F58FDE6}"/>
          </ac:inkMkLst>
        </pc:inkChg>
        <pc:inkChg chg="del">
          <ac:chgData name="Chandra Chekuri" userId="32786454_tp_dropbox" providerId="OAuth2" clId="{E2F6A8B8-21CA-6948-80E4-6BE00637A704}" dt="2020-08-10T02:43:54.456" v="1429" actId="478"/>
          <ac:inkMkLst>
            <pc:docMk/>
            <pc:sldMk cId="3212937041" sldId="734"/>
            <ac:inkMk id="45" creationId="{69B51FD1-663D-D24D-A861-5D5CBAACA9F2}"/>
          </ac:inkMkLst>
        </pc:inkChg>
        <pc:inkChg chg="del">
          <ac:chgData name="Chandra Chekuri" userId="32786454_tp_dropbox" providerId="OAuth2" clId="{E2F6A8B8-21CA-6948-80E4-6BE00637A704}" dt="2020-08-10T02:43:54.456" v="1429" actId="478"/>
          <ac:inkMkLst>
            <pc:docMk/>
            <pc:sldMk cId="3212937041" sldId="734"/>
            <ac:inkMk id="46" creationId="{35AA655C-B075-9549-9888-CBD0F2956838}"/>
          </ac:inkMkLst>
        </pc:inkChg>
        <pc:inkChg chg="del">
          <ac:chgData name="Chandra Chekuri" userId="32786454_tp_dropbox" providerId="OAuth2" clId="{E2F6A8B8-21CA-6948-80E4-6BE00637A704}" dt="2020-08-10T02:43:54.456" v="1429" actId="478"/>
          <ac:inkMkLst>
            <pc:docMk/>
            <pc:sldMk cId="3212937041" sldId="734"/>
            <ac:inkMk id="47" creationId="{C17B1718-BF0A-0D40-8FC1-0D1A9AB7B30A}"/>
          </ac:inkMkLst>
        </pc:inkChg>
        <pc:inkChg chg="add topLvl">
          <ac:chgData name="Chandra Chekuri" userId="32786454_tp_dropbox" providerId="OAuth2" clId="{E2F6A8B8-21CA-6948-80E4-6BE00637A704}" dt="2020-08-10T02:46:25.252" v="1470"/>
          <ac:inkMkLst>
            <pc:docMk/>
            <pc:sldMk cId="3212937041" sldId="734"/>
            <ac:inkMk id="51" creationId="{10848CE3-56F2-054A-B9A6-6330BBEB0DCD}"/>
          </ac:inkMkLst>
        </pc:inkChg>
        <pc:inkChg chg="add topLvl">
          <ac:chgData name="Chandra Chekuri" userId="32786454_tp_dropbox" providerId="OAuth2" clId="{E2F6A8B8-21CA-6948-80E4-6BE00637A704}" dt="2020-08-10T02:46:25.252" v="1470"/>
          <ac:inkMkLst>
            <pc:docMk/>
            <pc:sldMk cId="3212937041" sldId="734"/>
            <ac:inkMk id="53" creationId="{9197E2C8-C3DB-5940-B048-CBA187F0AA03}"/>
          </ac:inkMkLst>
        </pc:inkChg>
        <pc:inkChg chg="add topLvl">
          <ac:chgData name="Chandra Chekuri" userId="32786454_tp_dropbox" providerId="OAuth2" clId="{E2F6A8B8-21CA-6948-80E4-6BE00637A704}" dt="2020-08-10T02:46:25.252" v="1470"/>
          <ac:inkMkLst>
            <pc:docMk/>
            <pc:sldMk cId="3212937041" sldId="734"/>
            <ac:inkMk id="55" creationId="{B24B7792-7C71-044C-83F3-F12E6369B359}"/>
          </ac:inkMkLst>
        </pc:inkChg>
        <pc:inkChg chg="add topLvl">
          <ac:chgData name="Chandra Chekuri" userId="32786454_tp_dropbox" providerId="OAuth2" clId="{E2F6A8B8-21CA-6948-80E4-6BE00637A704}" dt="2020-08-10T02:46:25.252" v="1470"/>
          <ac:inkMkLst>
            <pc:docMk/>
            <pc:sldMk cId="3212937041" sldId="734"/>
            <ac:inkMk id="57" creationId="{9ACD8A13-9065-3342-A321-36107944B80D}"/>
          </ac:inkMkLst>
        </pc:inkChg>
        <pc:inkChg chg="add topLvl">
          <ac:chgData name="Chandra Chekuri" userId="32786454_tp_dropbox" providerId="OAuth2" clId="{E2F6A8B8-21CA-6948-80E4-6BE00637A704}" dt="2020-08-10T02:46:25.252" v="1470"/>
          <ac:inkMkLst>
            <pc:docMk/>
            <pc:sldMk cId="3212937041" sldId="734"/>
            <ac:inkMk id="59" creationId="{8AEF84B1-543C-9C46-AA8C-C91332E0A840}"/>
          </ac:inkMkLst>
        </pc:inkChg>
        <pc:inkChg chg="add topLvl">
          <ac:chgData name="Chandra Chekuri" userId="32786454_tp_dropbox" providerId="OAuth2" clId="{E2F6A8B8-21CA-6948-80E4-6BE00637A704}" dt="2020-08-10T02:46:25.252" v="1470"/>
          <ac:inkMkLst>
            <pc:docMk/>
            <pc:sldMk cId="3212937041" sldId="734"/>
            <ac:inkMk id="61" creationId="{13781E13-04EE-4946-9F3F-28A5B569BF22}"/>
          </ac:inkMkLst>
        </pc:inkChg>
        <pc:inkChg chg="add topLvl">
          <ac:chgData name="Chandra Chekuri" userId="32786454_tp_dropbox" providerId="OAuth2" clId="{E2F6A8B8-21CA-6948-80E4-6BE00637A704}" dt="2020-08-10T02:46:25.252" v="1470"/>
          <ac:inkMkLst>
            <pc:docMk/>
            <pc:sldMk cId="3212937041" sldId="734"/>
            <ac:inkMk id="63" creationId="{1EE6074F-13E5-3A49-867F-F0407325165E}"/>
          </ac:inkMkLst>
        </pc:inkChg>
        <pc:inkChg chg="add topLvl">
          <ac:chgData name="Chandra Chekuri" userId="32786454_tp_dropbox" providerId="OAuth2" clId="{E2F6A8B8-21CA-6948-80E4-6BE00637A704}" dt="2020-08-10T02:46:25.252" v="1470"/>
          <ac:inkMkLst>
            <pc:docMk/>
            <pc:sldMk cId="3212937041" sldId="734"/>
            <ac:inkMk id="65" creationId="{FB0FB70A-865A-E24C-ADEC-8808923F5CFE}"/>
          </ac:inkMkLst>
        </pc:inkChg>
        <pc:inkChg chg="add topLvl">
          <ac:chgData name="Chandra Chekuri" userId="32786454_tp_dropbox" providerId="OAuth2" clId="{E2F6A8B8-21CA-6948-80E4-6BE00637A704}" dt="2020-08-10T02:46:25.252" v="1470"/>
          <ac:inkMkLst>
            <pc:docMk/>
            <pc:sldMk cId="3212937041" sldId="734"/>
            <ac:inkMk id="67" creationId="{584E01C5-D4A8-1047-9C91-60FD21A712F3}"/>
          </ac:inkMkLst>
        </pc:inkChg>
        <pc:inkChg chg="add topLvl">
          <ac:chgData name="Chandra Chekuri" userId="32786454_tp_dropbox" providerId="OAuth2" clId="{E2F6A8B8-21CA-6948-80E4-6BE00637A704}" dt="2020-08-10T02:46:25.252" v="1470"/>
          <ac:inkMkLst>
            <pc:docMk/>
            <pc:sldMk cId="3212937041" sldId="734"/>
            <ac:inkMk id="69" creationId="{F5471676-FCE8-B34E-B3B5-9AB81C1D7A58}"/>
          </ac:inkMkLst>
        </pc:inkChg>
        <pc:inkChg chg="add topLvl">
          <ac:chgData name="Chandra Chekuri" userId="32786454_tp_dropbox" providerId="OAuth2" clId="{E2F6A8B8-21CA-6948-80E4-6BE00637A704}" dt="2020-08-10T02:46:25.252" v="1470"/>
          <ac:inkMkLst>
            <pc:docMk/>
            <pc:sldMk cId="3212937041" sldId="734"/>
            <ac:inkMk id="71" creationId="{2843B053-F801-4B46-823D-8AE828940DCC}"/>
          </ac:inkMkLst>
        </pc:inkChg>
        <pc:inkChg chg="add topLvl">
          <ac:chgData name="Chandra Chekuri" userId="32786454_tp_dropbox" providerId="OAuth2" clId="{E2F6A8B8-21CA-6948-80E4-6BE00637A704}" dt="2020-08-10T02:46:25.252" v="1470"/>
          <ac:inkMkLst>
            <pc:docMk/>
            <pc:sldMk cId="3212937041" sldId="734"/>
            <ac:inkMk id="73" creationId="{792B7A69-A248-7648-B8A8-59A9E3CC622B}"/>
          </ac:inkMkLst>
        </pc:inkChg>
        <pc:inkChg chg="add topLvl">
          <ac:chgData name="Chandra Chekuri" userId="32786454_tp_dropbox" providerId="OAuth2" clId="{E2F6A8B8-21CA-6948-80E4-6BE00637A704}" dt="2020-08-10T02:46:25.252" v="1470"/>
          <ac:inkMkLst>
            <pc:docMk/>
            <pc:sldMk cId="3212937041" sldId="734"/>
            <ac:inkMk id="75" creationId="{B6E3A6D9-F456-4A47-A9C5-E33800809F88}"/>
          </ac:inkMkLst>
        </pc:inkChg>
        <pc:inkChg chg="add topLvl">
          <ac:chgData name="Chandra Chekuri" userId="32786454_tp_dropbox" providerId="OAuth2" clId="{E2F6A8B8-21CA-6948-80E4-6BE00637A704}" dt="2020-08-10T02:46:25.252" v="1470"/>
          <ac:inkMkLst>
            <pc:docMk/>
            <pc:sldMk cId="3212937041" sldId="734"/>
            <ac:inkMk id="77" creationId="{7B6DA900-5ACF-2E4C-AE2A-5A4407DA84A1}"/>
          </ac:inkMkLst>
        </pc:inkChg>
        <pc:inkChg chg="add topLvl">
          <ac:chgData name="Chandra Chekuri" userId="32786454_tp_dropbox" providerId="OAuth2" clId="{E2F6A8B8-21CA-6948-80E4-6BE00637A704}" dt="2020-08-10T02:46:25.252" v="1470"/>
          <ac:inkMkLst>
            <pc:docMk/>
            <pc:sldMk cId="3212937041" sldId="734"/>
            <ac:inkMk id="79" creationId="{7BC98D5D-B158-3E46-A9F4-9D8ECA9CCA86}"/>
          </ac:inkMkLst>
        </pc:inkChg>
        <pc:inkChg chg="add topLvl">
          <ac:chgData name="Chandra Chekuri" userId="32786454_tp_dropbox" providerId="OAuth2" clId="{E2F6A8B8-21CA-6948-80E4-6BE00637A704}" dt="2020-08-10T02:46:50.785" v="1474"/>
          <ac:inkMkLst>
            <pc:docMk/>
            <pc:sldMk cId="3212937041" sldId="734"/>
            <ac:inkMk id="81" creationId="{33584ACE-99A9-784A-9616-930C966C9862}"/>
          </ac:inkMkLst>
        </pc:inkChg>
        <pc:inkChg chg="add topLvl">
          <ac:chgData name="Chandra Chekuri" userId="32786454_tp_dropbox" providerId="OAuth2" clId="{E2F6A8B8-21CA-6948-80E4-6BE00637A704}" dt="2020-08-10T02:46:50.785" v="1474"/>
          <ac:inkMkLst>
            <pc:docMk/>
            <pc:sldMk cId="3212937041" sldId="734"/>
            <ac:inkMk id="83" creationId="{B043C5D9-1404-6C47-B1EE-2FBA73D2377E}"/>
          </ac:inkMkLst>
        </pc:inkChg>
        <pc:inkChg chg="add topLvl">
          <ac:chgData name="Chandra Chekuri" userId="32786454_tp_dropbox" providerId="OAuth2" clId="{E2F6A8B8-21CA-6948-80E4-6BE00637A704}" dt="2020-08-10T02:46:50.785" v="1474"/>
          <ac:inkMkLst>
            <pc:docMk/>
            <pc:sldMk cId="3212937041" sldId="734"/>
            <ac:inkMk id="85" creationId="{9BB41B8F-F7F6-F648-AFA9-04142A126A14}"/>
          </ac:inkMkLst>
        </pc:inkChg>
        <pc:inkChg chg="add topLvl">
          <ac:chgData name="Chandra Chekuri" userId="32786454_tp_dropbox" providerId="OAuth2" clId="{E2F6A8B8-21CA-6948-80E4-6BE00637A704}" dt="2020-08-10T02:46:50.785" v="1474"/>
          <ac:inkMkLst>
            <pc:docMk/>
            <pc:sldMk cId="3212937041" sldId="734"/>
            <ac:inkMk id="87" creationId="{6E1EC379-26BF-4448-B6A6-38932D211CEB}"/>
          </ac:inkMkLst>
        </pc:inkChg>
        <pc:inkChg chg="add del">
          <ac:chgData name="Chandra Chekuri" userId="32786454_tp_dropbox" providerId="OAuth2" clId="{E2F6A8B8-21CA-6948-80E4-6BE00637A704}" dt="2020-08-10T02:46:44.017" v="1472"/>
          <ac:inkMkLst>
            <pc:docMk/>
            <pc:sldMk cId="3212937041" sldId="734"/>
            <ac:inkMk id="89" creationId="{56730E29-F9BD-A14C-BCEE-86C3FEB474EE}"/>
          </ac:inkMkLst>
        </pc:inkChg>
        <pc:inkChg chg="add del">
          <ac:chgData name="Chandra Chekuri" userId="32786454_tp_dropbox" providerId="OAuth2" clId="{E2F6A8B8-21CA-6948-80E4-6BE00637A704}" dt="2020-08-10T02:46:43.140" v="1471"/>
          <ac:inkMkLst>
            <pc:docMk/>
            <pc:sldMk cId="3212937041" sldId="734"/>
            <ac:inkMk id="91" creationId="{2C7D3876-9AB5-E840-B205-32D7AE04A50D}"/>
          </ac:inkMkLst>
        </pc:inkChg>
        <pc:inkChg chg="add topLvl">
          <ac:chgData name="Chandra Chekuri" userId="32786454_tp_dropbox" providerId="OAuth2" clId="{E2F6A8B8-21CA-6948-80E4-6BE00637A704}" dt="2020-08-10T02:46:25.252" v="1470"/>
          <ac:inkMkLst>
            <pc:docMk/>
            <pc:sldMk cId="3212937041" sldId="734"/>
            <ac:inkMk id="94" creationId="{418F9570-31DE-CE40-8BF4-838C0DAD6B42}"/>
          </ac:inkMkLst>
        </pc:inkChg>
        <pc:inkChg chg="add topLvl">
          <ac:chgData name="Chandra Chekuri" userId="32786454_tp_dropbox" providerId="OAuth2" clId="{E2F6A8B8-21CA-6948-80E4-6BE00637A704}" dt="2020-08-10T02:46:25.252" v="1470"/>
          <ac:inkMkLst>
            <pc:docMk/>
            <pc:sldMk cId="3212937041" sldId="734"/>
            <ac:inkMk id="95" creationId="{710903A0-AC6C-D44D-8E75-08E354A83D55}"/>
          </ac:inkMkLst>
        </pc:inkChg>
        <pc:inkChg chg="add topLvl">
          <ac:chgData name="Chandra Chekuri" userId="32786454_tp_dropbox" providerId="OAuth2" clId="{E2F6A8B8-21CA-6948-80E4-6BE00637A704}" dt="2020-08-10T02:46:25.252" v="1470"/>
          <ac:inkMkLst>
            <pc:docMk/>
            <pc:sldMk cId="3212937041" sldId="734"/>
            <ac:inkMk id="96" creationId="{DA576AC8-EBEC-EF49-B6B9-7C10F3E4F08C}"/>
          </ac:inkMkLst>
        </pc:inkChg>
        <pc:inkChg chg="add topLvl">
          <ac:chgData name="Chandra Chekuri" userId="32786454_tp_dropbox" providerId="OAuth2" clId="{E2F6A8B8-21CA-6948-80E4-6BE00637A704}" dt="2020-08-10T02:46:25.252" v="1470"/>
          <ac:inkMkLst>
            <pc:docMk/>
            <pc:sldMk cId="3212937041" sldId="734"/>
            <ac:inkMk id="97" creationId="{AF0A32C0-54DC-414E-880D-3A2E4396C0BC}"/>
          </ac:inkMkLst>
        </pc:inkChg>
        <pc:inkChg chg="add topLvl">
          <ac:chgData name="Chandra Chekuri" userId="32786454_tp_dropbox" providerId="OAuth2" clId="{E2F6A8B8-21CA-6948-80E4-6BE00637A704}" dt="2020-08-10T02:46:25.252" v="1470"/>
          <ac:inkMkLst>
            <pc:docMk/>
            <pc:sldMk cId="3212937041" sldId="734"/>
            <ac:inkMk id="98" creationId="{FA2FCBF4-815A-D246-9FAF-AD2C72A65385}"/>
          </ac:inkMkLst>
        </pc:inkChg>
        <pc:inkChg chg="add topLvl">
          <ac:chgData name="Chandra Chekuri" userId="32786454_tp_dropbox" providerId="OAuth2" clId="{E2F6A8B8-21CA-6948-80E4-6BE00637A704}" dt="2020-08-10T02:46:25.252" v="1470"/>
          <ac:inkMkLst>
            <pc:docMk/>
            <pc:sldMk cId="3212937041" sldId="734"/>
            <ac:inkMk id="99" creationId="{E73DF7C1-12D6-E341-860F-EAC9F6D59764}"/>
          </ac:inkMkLst>
        </pc:inkChg>
        <pc:inkChg chg="add topLvl">
          <ac:chgData name="Chandra Chekuri" userId="32786454_tp_dropbox" providerId="OAuth2" clId="{E2F6A8B8-21CA-6948-80E4-6BE00637A704}" dt="2020-08-10T02:46:19.354" v="1468"/>
          <ac:inkMkLst>
            <pc:docMk/>
            <pc:sldMk cId="3212937041" sldId="734"/>
            <ac:inkMk id="101" creationId="{3D042979-EA89-E641-AB55-8F053028DA5A}"/>
          </ac:inkMkLst>
        </pc:inkChg>
        <pc:inkChg chg="add del">
          <ac:chgData name="Chandra Chekuri" userId="32786454_tp_dropbox" providerId="OAuth2" clId="{E2F6A8B8-21CA-6948-80E4-6BE00637A704}" dt="2020-08-10T02:46:12.236" v="1465"/>
          <ac:inkMkLst>
            <pc:docMk/>
            <pc:sldMk cId="3212937041" sldId="734"/>
            <ac:inkMk id="102" creationId="{B311F0F6-E002-D14E-8B9D-0EABBC465A7C}"/>
          </ac:inkMkLst>
        </pc:inkChg>
        <pc:inkChg chg="add topLvl">
          <ac:chgData name="Chandra Chekuri" userId="32786454_tp_dropbox" providerId="OAuth2" clId="{E2F6A8B8-21CA-6948-80E4-6BE00637A704}" dt="2020-08-10T02:46:19.354" v="1468"/>
          <ac:inkMkLst>
            <pc:docMk/>
            <pc:sldMk cId="3212937041" sldId="734"/>
            <ac:inkMk id="103" creationId="{6C22D8AD-A7F8-AD47-8B10-4D50CFC2F16F}"/>
          </ac:inkMkLst>
        </pc:inkChg>
        <pc:inkChg chg="add topLvl">
          <ac:chgData name="Chandra Chekuri" userId="32786454_tp_dropbox" providerId="OAuth2" clId="{E2F6A8B8-21CA-6948-80E4-6BE00637A704}" dt="2020-08-10T02:46:19.354" v="1468"/>
          <ac:inkMkLst>
            <pc:docMk/>
            <pc:sldMk cId="3212937041" sldId="734"/>
            <ac:inkMk id="104" creationId="{2B9A2D73-7593-0D48-9AD7-3D3F44B19DD9}"/>
          </ac:inkMkLst>
        </pc:inkChg>
        <pc:inkChg chg="add del">
          <ac:chgData name="Chandra Chekuri" userId="32786454_tp_dropbox" providerId="OAuth2" clId="{E2F6A8B8-21CA-6948-80E4-6BE00637A704}" dt="2020-08-10T02:46:12.241" v="1466"/>
          <ac:inkMkLst>
            <pc:docMk/>
            <pc:sldMk cId="3212937041" sldId="734"/>
            <ac:inkMk id="105" creationId="{0C54936B-7982-6F44-9597-3A96CE5103D2}"/>
          </ac:inkMkLst>
        </pc:inkChg>
        <pc:inkChg chg="add topLvl">
          <ac:chgData name="Chandra Chekuri" userId="32786454_tp_dropbox" providerId="OAuth2" clId="{E2F6A8B8-21CA-6948-80E4-6BE00637A704}" dt="2020-08-10T02:46:19.354" v="1468"/>
          <ac:inkMkLst>
            <pc:docMk/>
            <pc:sldMk cId="3212937041" sldId="734"/>
            <ac:inkMk id="106" creationId="{B1A4B0A1-E032-E943-B15F-0CEA2961A9C5}"/>
          </ac:inkMkLst>
        </pc:inkChg>
        <pc:inkChg chg="add topLvl">
          <ac:chgData name="Chandra Chekuri" userId="32786454_tp_dropbox" providerId="OAuth2" clId="{E2F6A8B8-21CA-6948-80E4-6BE00637A704}" dt="2020-08-10T02:46:19.354" v="1468"/>
          <ac:inkMkLst>
            <pc:docMk/>
            <pc:sldMk cId="3212937041" sldId="734"/>
            <ac:inkMk id="107" creationId="{D4945571-A928-1745-A1B6-767C790805CA}"/>
          </ac:inkMkLst>
        </pc:inkChg>
        <pc:inkChg chg="add topLvl">
          <ac:chgData name="Chandra Chekuri" userId="32786454_tp_dropbox" providerId="OAuth2" clId="{E2F6A8B8-21CA-6948-80E4-6BE00637A704}" dt="2020-08-10T02:46:19.354" v="1468"/>
          <ac:inkMkLst>
            <pc:docMk/>
            <pc:sldMk cId="3212937041" sldId="734"/>
            <ac:inkMk id="108" creationId="{DC0DBAE4-44DF-3F43-BB6F-6A3DEF4502FB}"/>
          </ac:inkMkLst>
        </pc:inkChg>
        <pc:inkChg chg="add topLvl">
          <ac:chgData name="Chandra Chekuri" userId="32786454_tp_dropbox" providerId="OAuth2" clId="{E2F6A8B8-21CA-6948-80E4-6BE00637A704}" dt="2020-08-10T02:46:06.755" v="1464"/>
          <ac:inkMkLst>
            <pc:docMk/>
            <pc:sldMk cId="3212937041" sldId="734"/>
            <ac:inkMk id="109" creationId="{D2FD967A-4C9D-2548-AFAB-C63599BB3FCB}"/>
          </ac:inkMkLst>
        </pc:inkChg>
        <pc:inkChg chg="add del">
          <ac:chgData name="Chandra Chekuri" userId="32786454_tp_dropbox" providerId="OAuth2" clId="{E2F6A8B8-21CA-6948-80E4-6BE00637A704}" dt="2020-08-10T02:46:03.514" v="1462"/>
          <ac:inkMkLst>
            <pc:docMk/>
            <pc:sldMk cId="3212937041" sldId="734"/>
            <ac:inkMk id="110" creationId="{CE040299-BC8A-F441-A972-418B589953E0}"/>
          </ac:inkMkLst>
        </pc:inkChg>
        <pc:inkChg chg="add topLvl">
          <ac:chgData name="Chandra Chekuri" userId="32786454_tp_dropbox" providerId="OAuth2" clId="{E2F6A8B8-21CA-6948-80E4-6BE00637A704}" dt="2020-08-10T02:46:06.755" v="1464"/>
          <ac:inkMkLst>
            <pc:docMk/>
            <pc:sldMk cId="3212937041" sldId="734"/>
            <ac:inkMk id="111" creationId="{6D1BEAB7-2811-394F-8C0F-64D1CE91AB82}"/>
          </ac:inkMkLst>
        </pc:inkChg>
        <pc:inkChg chg="add topLvl">
          <ac:chgData name="Chandra Chekuri" userId="32786454_tp_dropbox" providerId="OAuth2" clId="{E2F6A8B8-21CA-6948-80E4-6BE00637A704}" dt="2020-08-10T02:46:06.755" v="1464"/>
          <ac:inkMkLst>
            <pc:docMk/>
            <pc:sldMk cId="3212937041" sldId="734"/>
            <ac:inkMk id="112" creationId="{37C0425B-FF43-414B-8770-75AAA68F7D48}"/>
          </ac:inkMkLst>
        </pc:inkChg>
        <pc:inkChg chg="add topLvl">
          <ac:chgData name="Chandra Chekuri" userId="32786454_tp_dropbox" providerId="OAuth2" clId="{E2F6A8B8-21CA-6948-80E4-6BE00637A704}" dt="2020-08-10T02:46:06.755" v="1464"/>
          <ac:inkMkLst>
            <pc:docMk/>
            <pc:sldMk cId="3212937041" sldId="734"/>
            <ac:inkMk id="113" creationId="{926FF696-F676-7B44-A5B5-108A5736EAC8}"/>
          </ac:inkMkLst>
        </pc:inkChg>
        <pc:inkChg chg="add topLvl">
          <ac:chgData name="Chandra Chekuri" userId="32786454_tp_dropbox" providerId="OAuth2" clId="{E2F6A8B8-21CA-6948-80E4-6BE00637A704}" dt="2020-08-10T02:46:06.755" v="1464"/>
          <ac:inkMkLst>
            <pc:docMk/>
            <pc:sldMk cId="3212937041" sldId="734"/>
            <ac:inkMk id="114" creationId="{3AACAC37-7615-B341-8A43-696089104F8F}"/>
          </ac:inkMkLst>
        </pc:inkChg>
        <pc:inkChg chg="add topLvl">
          <ac:chgData name="Chandra Chekuri" userId="32786454_tp_dropbox" providerId="OAuth2" clId="{E2F6A8B8-21CA-6948-80E4-6BE00637A704}" dt="2020-08-10T02:46:06.755" v="1464"/>
          <ac:inkMkLst>
            <pc:docMk/>
            <pc:sldMk cId="3212937041" sldId="734"/>
            <ac:inkMk id="115" creationId="{2D6D8B4A-3BEB-974E-B1CC-115ECBEC475F}"/>
          </ac:inkMkLst>
        </pc:inkChg>
        <pc:inkChg chg="add del">
          <ac:chgData name="Chandra Chekuri" userId="32786454_tp_dropbox" providerId="OAuth2" clId="{E2F6A8B8-21CA-6948-80E4-6BE00637A704}" dt="2020-08-10T02:46:03.512" v="1461"/>
          <ac:inkMkLst>
            <pc:docMk/>
            <pc:sldMk cId="3212937041" sldId="734"/>
            <ac:inkMk id="116" creationId="{BD4B443D-EFA3-054B-A392-B3C00683B11F}"/>
          </ac:inkMkLst>
        </pc:inkChg>
        <pc:inkChg chg="add">
          <ac:chgData name="Chandra Chekuri" userId="32786454_tp_dropbox" providerId="OAuth2" clId="{E2F6A8B8-21CA-6948-80E4-6BE00637A704}" dt="2020-08-10T02:46:06.196" v="1463"/>
          <ac:inkMkLst>
            <pc:docMk/>
            <pc:sldMk cId="3212937041" sldId="734"/>
            <ac:inkMk id="119" creationId="{EE81072B-9CA6-6943-8792-8BC7CE9E6E29}"/>
          </ac:inkMkLst>
        </pc:inkChg>
        <pc:inkChg chg="add">
          <ac:chgData name="Chandra Chekuri" userId="32786454_tp_dropbox" providerId="OAuth2" clId="{E2F6A8B8-21CA-6948-80E4-6BE00637A704}" dt="2020-08-10T02:46:18.809" v="1467"/>
          <ac:inkMkLst>
            <pc:docMk/>
            <pc:sldMk cId="3212937041" sldId="734"/>
            <ac:inkMk id="121" creationId="{9F1005B3-C87E-5A4D-9DA8-2CB94B971BB3}"/>
          </ac:inkMkLst>
        </pc:inkChg>
        <pc:inkChg chg="add">
          <ac:chgData name="Chandra Chekuri" userId="32786454_tp_dropbox" providerId="OAuth2" clId="{E2F6A8B8-21CA-6948-80E4-6BE00637A704}" dt="2020-08-10T02:46:24.678" v="1469"/>
          <ac:inkMkLst>
            <pc:docMk/>
            <pc:sldMk cId="3212937041" sldId="734"/>
            <ac:inkMk id="123" creationId="{30EEBFCE-2E14-0948-A856-0F076F734DB9}"/>
          </ac:inkMkLst>
        </pc:inkChg>
        <pc:inkChg chg="add">
          <ac:chgData name="Chandra Chekuri" userId="32786454_tp_dropbox" providerId="OAuth2" clId="{E2F6A8B8-21CA-6948-80E4-6BE00637A704}" dt="2020-08-10T02:46:50.242" v="1473"/>
          <ac:inkMkLst>
            <pc:docMk/>
            <pc:sldMk cId="3212937041" sldId="734"/>
            <ac:inkMk id="125" creationId="{7C11214B-3047-7245-A0B5-EBF941ABE95D}"/>
          </ac:inkMkLst>
        </pc:inkChg>
      </pc:sldChg>
      <pc:sldChg chg="addSp delSp">
        <pc:chgData name="Chandra Chekuri" userId="32786454_tp_dropbox" providerId="OAuth2" clId="{E2F6A8B8-21CA-6948-80E4-6BE00637A704}" dt="2020-08-10T02:51:04.998" v="1539"/>
        <pc:sldMkLst>
          <pc:docMk/>
          <pc:sldMk cId="2959230980" sldId="739"/>
        </pc:sldMkLst>
        <pc:grpChg chg="add del">
          <ac:chgData name="Chandra Chekuri" userId="32786454_tp_dropbox" providerId="OAuth2" clId="{E2F6A8B8-21CA-6948-80E4-6BE00637A704}" dt="2020-08-10T02:03:13.143" v="364"/>
          <ac:grpSpMkLst>
            <pc:docMk/>
            <pc:sldMk cId="2959230980" sldId="739"/>
            <ac:grpSpMk id="6" creationId="{C9505385-7EBB-B04C-A116-82FC81016FEB}"/>
          </ac:grpSpMkLst>
        </pc:grpChg>
        <pc:grpChg chg="add del">
          <ac:chgData name="Chandra Chekuri" userId="32786454_tp_dropbox" providerId="OAuth2" clId="{E2F6A8B8-21CA-6948-80E4-6BE00637A704}" dt="2020-08-10T02:03:10.518" v="362"/>
          <ac:grpSpMkLst>
            <pc:docMk/>
            <pc:sldMk cId="2959230980" sldId="739"/>
            <ac:grpSpMk id="8" creationId="{FD51A198-085F-934D-B0DA-DEBCA1505BFD}"/>
          </ac:grpSpMkLst>
        </pc:grpChg>
        <pc:grpChg chg="add">
          <ac:chgData name="Chandra Chekuri" userId="32786454_tp_dropbox" providerId="OAuth2" clId="{E2F6A8B8-21CA-6948-80E4-6BE00637A704}" dt="2020-08-10T02:03:13.143" v="364"/>
          <ac:grpSpMkLst>
            <pc:docMk/>
            <pc:sldMk cId="2959230980" sldId="739"/>
            <ac:grpSpMk id="10" creationId="{95708C87-62BD-BB46-88ED-57CE49CC4D6F}"/>
          </ac:grpSpMkLst>
        </pc:grpChg>
        <pc:grpChg chg="add">
          <ac:chgData name="Chandra Chekuri" userId="32786454_tp_dropbox" providerId="OAuth2" clId="{E2F6A8B8-21CA-6948-80E4-6BE00637A704}" dt="2020-08-10T02:03:25.610" v="377"/>
          <ac:grpSpMkLst>
            <pc:docMk/>
            <pc:sldMk cId="2959230980" sldId="739"/>
            <ac:grpSpMk id="23" creationId="{17D9C1EC-BD62-CB41-AC83-B44E69D7647C}"/>
          </ac:grpSpMkLst>
        </pc:grpChg>
        <pc:grpChg chg="add">
          <ac:chgData name="Chandra Chekuri" userId="32786454_tp_dropbox" providerId="OAuth2" clId="{E2F6A8B8-21CA-6948-80E4-6BE00637A704}" dt="2020-08-10T02:03:25.610" v="377"/>
          <ac:grpSpMkLst>
            <pc:docMk/>
            <pc:sldMk cId="2959230980" sldId="739"/>
            <ac:grpSpMk id="24" creationId="{DCF908E2-4405-5547-A511-D06EE1A1AF47}"/>
          </ac:grpSpMkLst>
        </pc:grpChg>
        <pc:grpChg chg="add del">
          <ac:chgData name="Chandra Chekuri" userId="32786454_tp_dropbox" providerId="OAuth2" clId="{E2F6A8B8-21CA-6948-80E4-6BE00637A704}" dt="2020-08-10T02:49:16.060" v="1515"/>
          <ac:grpSpMkLst>
            <pc:docMk/>
            <pc:sldMk cId="2959230980" sldId="739"/>
            <ac:grpSpMk id="36" creationId="{C8737155-9E95-104A-AD52-E93A05DE64C0}"/>
          </ac:grpSpMkLst>
        </pc:grpChg>
        <pc:grpChg chg="add del">
          <ac:chgData name="Chandra Chekuri" userId="32786454_tp_dropbox" providerId="OAuth2" clId="{E2F6A8B8-21CA-6948-80E4-6BE00637A704}" dt="2020-08-10T02:05:14.467" v="416"/>
          <ac:grpSpMkLst>
            <pc:docMk/>
            <pc:sldMk cId="2959230980" sldId="739"/>
            <ac:grpSpMk id="42" creationId="{28F4B781-64CC-CC45-AFA7-9EEFFD705BF0}"/>
          </ac:grpSpMkLst>
        </pc:grpChg>
        <pc:grpChg chg="add del">
          <ac:chgData name="Chandra Chekuri" userId="32786454_tp_dropbox" providerId="OAuth2" clId="{E2F6A8B8-21CA-6948-80E4-6BE00637A704}" dt="2020-08-10T02:05:16.692" v="419"/>
          <ac:grpSpMkLst>
            <pc:docMk/>
            <pc:sldMk cId="2959230980" sldId="739"/>
            <ac:grpSpMk id="43" creationId="{C82EBE04-78F5-0447-9DA0-6B0D2B97A0A8}"/>
          </ac:grpSpMkLst>
        </pc:grpChg>
        <pc:grpChg chg="add del">
          <ac:chgData name="Chandra Chekuri" userId="32786454_tp_dropbox" providerId="OAuth2" clId="{E2F6A8B8-21CA-6948-80E4-6BE00637A704}" dt="2020-08-10T02:05:11.842" v="410"/>
          <ac:grpSpMkLst>
            <pc:docMk/>
            <pc:sldMk cId="2959230980" sldId="739"/>
            <ac:grpSpMk id="46" creationId="{B4F48CD5-B31D-4B4C-BF2B-1BAA7247E8FA}"/>
          </ac:grpSpMkLst>
        </pc:grpChg>
        <pc:grpChg chg="add">
          <ac:chgData name="Chandra Chekuri" userId="32786454_tp_dropbox" providerId="OAuth2" clId="{E2F6A8B8-21CA-6948-80E4-6BE00637A704}" dt="2020-08-10T02:05:11.842" v="410"/>
          <ac:grpSpMkLst>
            <pc:docMk/>
            <pc:sldMk cId="2959230980" sldId="739"/>
            <ac:grpSpMk id="52" creationId="{121134F7-C11B-C441-979F-B405D41E862A}"/>
          </ac:grpSpMkLst>
        </pc:grpChg>
        <pc:grpChg chg="add">
          <ac:chgData name="Chandra Chekuri" userId="32786454_tp_dropbox" providerId="OAuth2" clId="{E2F6A8B8-21CA-6948-80E4-6BE00637A704}" dt="2020-08-10T02:05:14.467" v="416"/>
          <ac:grpSpMkLst>
            <pc:docMk/>
            <pc:sldMk cId="2959230980" sldId="739"/>
            <ac:grpSpMk id="58" creationId="{3BFDAD9C-39BB-D049-BD4C-9C63E23B2A73}"/>
          </ac:grpSpMkLst>
        </pc:grpChg>
        <pc:grpChg chg="add del">
          <ac:chgData name="Chandra Chekuri" userId="32786454_tp_dropbox" providerId="OAuth2" clId="{E2F6A8B8-21CA-6948-80E4-6BE00637A704}" dt="2020-08-10T02:05:18.883" v="422"/>
          <ac:grpSpMkLst>
            <pc:docMk/>
            <pc:sldMk cId="2959230980" sldId="739"/>
            <ac:grpSpMk id="61" creationId="{8EF272C6-5A87-D044-AEAD-A00FA2F66064}"/>
          </ac:grpSpMkLst>
        </pc:grpChg>
        <pc:grpChg chg="add">
          <ac:chgData name="Chandra Chekuri" userId="32786454_tp_dropbox" providerId="OAuth2" clId="{E2F6A8B8-21CA-6948-80E4-6BE00637A704}" dt="2020-08-10T02:05:22.915" v="431"/>
          <ac:grpSpMkLst>
            <pc:docMk/>
            <pc:sldMk cId="2959230980" sldId="739"/>
            <ac:grpSpMk id="69" creationId="{8F302829-6B14-9A49-ACC4-726770B5E6A0}"/>
          </ac:grpSpMkLst>
        </pc:grpChg>
        <pc:inkChg chg="add topLvl">
          <ac:chgData name="Chandra Chekuri" userId="32786454_tp_dropbox" providerId="OAuth2" clId="{E2F6A8B8-21CA-6948-80E4-6BE00637A704}" dt="2020-08-10T02:03:13.143" v="364"/>
          <ac:inkMkLst>
            <pc:docMk/>
            <pc:sldMk cId="2959230980" sldId="739"/>
            <ac:inkMk id="4" creationId="{42929D41-E1F7-E043-87A6-545397C14A87}"/>
          </ac:inkMkLst>
        </pc:inkChg>
        <pc:inkChg chg="add topLvl">
          <ac:chgData name="Chandra Chekuri" userId="32786454_tp_dropbox" providerId="OAuth2" clId="{E2F6A8B8-21CA-6948-80E4-6BE00637A704}" dt="2020-08-10T02:03:13.143" v="364"/>
          <ac:inkMkLst>
            <pc:docMk/>
            <pc:sldMk cId="2959230980" sldId="739"/>
            <ac:inkMk id="5" creationId="{E39C65CC-A4EB-C141-923D-10F85CDC0FD8}"/>
          </ac:inkMkLst>
        </pc:inkChg>
        <pc:inkChg chg="add del">
          <ac:chgData name="Chandra Chekuri" userId="32786454_tp_dropbox" providerId="OAuth2" clId="{E2F6A8B8-21CA-6948-80E4-6BE00637A704}" dt="2020-08-10T02:49:19.022" v="1517"/>
          <ac:inkMkLst>
            <pc:docMk/>
            <pc:sldMk cId="2959230980" sldId="739"/>
            <ac:inkMk id="6" creationId="{3C9E1314-A21D-CE42-A9B3-553C38A8BF93}"/>
          </ac:inkMkLst>
        </pc:inkChg>
        <pc:inkChg chg="add del topLvl">
          <ac:chgData name="Chandra Chekuri" userId="32786454_tp_dropbox" providerId="OAuth2" clId="{E2F6A8B8-21CA-6948-80E4-6BE00637A704}" dt="2020-08-10T02:03:10.518" v="362"/>
          <ac:inkMkLst>
            <pc:docMk/>
            <pc:sldMk cId="2959230980" sldId="739"/>
            <ac:inkMk id="7" creationId="{AD2B37A7-C32F-FA44-8EE1-C9810F2521D5}"/>
          </ac:inkMkLst>
        </pc:inkChg>
        <pc:inkChg chg="add del">
          <ac:chgData name="Chandra Chekuri" userId="32786454_tp_dropbox" providerId="OAuth2" clId="{E2F6A8B8-21CA-6948-80E4-6BE00637A704}" dt="2020-08-10T02:50:08.050" v="1527"/>
          <ac:inkMkLst>
            <pc:docMk/>
            <pc:sldMk cId="2959230980" sldId="739"/>
            <ac:inkMk id="7" creationId="{C2D250F9-CC0E-EE48-A890-FB3E93596F67}"/>
          </ac:inkMkLst>
        </pc:inkChg>
        <pc:inkChg chg="add">
          <ac:chgData name="Chandra Chekuri" userId="32786454_tp_dropbox" providerId="OAuth2" clId="{E2F6A8B8-21CA-6948-80E4-6BE00637A704}" dt="2020-08-10T02:49:32.131" v="1522"/>
          <ac:inkMkLst>
            <pc:docMk/>
            <pc:sldMk cId="2959230980" sldId="739"/>
            <ac:inkMk id="8" creationId="{5D0F5389-3D48-4C4B-8FFB-476273DF975D}"/>
          </ac:inkMkLst>
        </pc:inkChg>
        <pc:inkChg chg="add">
          <ac:chgData name="Chandra Chekuri" userId="32786454_tp_dropbox" providerId="OAuth2" clId="{E2F6A8B8-21CA-6948-80E4-6BE00637A704}" dt="2020-08-10T02:03:12.605" v="363"/>
          <ac:inkMkLst>
            <pc:docMk/>
            <pc:sldMk cId="2959230980" sldId="739"/>
            <ac:inkMk id="9" creationId="{D0FC0222-D2CF-7548-86B2-AEB09E681E9D}"/>
          </ac:inkMkLst>
        </pc:inkChg>
        <pc:inkChg chg="add">
          <ac:chgData name="Chandra Chekuri" userId="32786454_tp_dropbox" providerId="OAuth2" clId="{E2F6A8B8-21CA-6948-80E4-6BE00637A704}" dt="2020-08-10T02:03:16.823" v="365"/>
          <ac:inkMkLst>
            <pc:docMk/>
            <pc:sldMk cId="2959230980" sldId="739"/>
            <ac:inkMk id="11" creationId="{6326D9C7-6B3C-FC4D-AE9B-A8486E4DD395}"/>
          </ac:inkMkLst>
        </pc:inkChg>
        <pc:inkChg chg="add">
          <ac:chgData name="Chandra Chekuri" userId="32786454_tp_dropbox" providerId="OAuth2" clId="{E2F6A8B8-21CA-6948-80E4-6BE00637A704}" dt="2020-08-10T02:03:17.720" v="366"/>
          <ac:inkMkLst>
            <pc:docMk/>
            <pc:sldMk cId="2959230980" sldId="739"/>
            <ac:inkMk id="12" creationId="{10F5E154-BF2B-324F-A951-5B2724A502EF}"/>
          </ac:inkMkLst>
        </pc:inkChg>
        <pc:inkChg chg="add">
          <ac:chgData name="Chandra Chekuri" userId="32786454_tp_dropbox" providerId="OAuth2" clId="{E2F6A8B8-21CA-6948-80E4-6BE00637A704}" dt="2020-08-10T02:03:18.415" v="367"/>
          <ac:inkMkLst>
            <pc:docMk/>
            <pc:sldMk cId="2959230980" sldId="739"/>
            <ac:inkMk id="13" creationId="{458FCC79-5AF7-164A-8340-9DC029D872D6}"/>
          </ac:inkMkLst>
        </pc:inkChg>
        <pc:inkChg chg="add">
          <ac:chgData name="Chandra Chekuri" userId="32786454_tp_dropbox" providerId="OAuth2" clId="{E2F6A8B8-21CA-6948-80E4-6BE00637A704}" dt="2020-08-10T02:03:19.115" v="368"/>
          <ac:inkMkLst>
            <pc:docMk/>
            <pc:sldMk cId="2959230980" sldId="739"/>
            <ac:inkMk id="14" creationId="{F0905DCE-F403-F54A-8914-14EB0130AAD1}"/>
          </ac:inkMkLst>
        </pc:inkChg>
        <pc:inkChg chg="add">
          <ac:chgData name="Chandra Chekuri" userId="32786454_tp_dropbox" providerId="OAuth2" clId="{E2F6A8B8-21CA-6948-80E4-6BE00637A704}" dt="2020-08-10T02:03:19.604" v="369"/>
          <ac:inkMkLst>
            <pc:docMk/>
            <pc:sldMk cId="2959230980" sldId="739"/>
            <ac:inkMk id="15" creationId="{97C69C13-CBCB-5842-A14C-5F7E1BFF6960}"/>
          </ac:inkMkLst>
        </pc:inkChg>
        <pc:inkChg chg="add">
          <ac:chgData name="Chandra Chekuri" userId="32786454_tp_dropbox" providerId="OAuth2" clId="{E2F6A8B8-21CA-6948-80E4-6BE00637A704}" dt="2020-08-10T02:03:20.499" v="370"/>
          <ac:inkMkLst>
            <pc:docMk/>
            <pc:sldMk cId="2959230980" sldId="739"/>
            <ac:inkMk id="16" creationId="{BD3D1018-674E-2345-9631-E4F340EDB322}"/>
          </ac:inkMkLst>
        </pc:inkChg>
        <pc:inkChg chg="add">
          <ac:chgData name="Chandra Chekuri" userId="32786454_tp_dropbox" providerId="OAuth2" clId="{E2F6A8B8-21CA-6948-80E4-6BE00637A704}" dt="2020-08-10T02:03:21.198" v="371"/>
          <ac:inkMkLst>
            <pc:docMk/>
            <pc:sldMk cId="2959230980" sldId="739"/>
            <ac:inkMk id="17" creationId="{43F59DD0-317E-0E4B-8599-35572F77C5C6}"/>
          </ac:inkMkLst>
        </pc:inkChg>
        <pc:inkChg chg="add">
          <ac:chgData name="Chandra Chekuri" userId="32786454_tp_dropbox" providerId="OAuth2" clId="{E2F6A8B8-21CA-6948-80E4-6BE00637A704}" dt="2020-08-10T02:03:21.917" v="372"/>
          <ac:inkMkLst>
            <pc:docMk/>
            <pc:sldMk cId="2959230980" sldId="739"/>
            <ac:inkMk id="18" creationId="{93C19014-EB3C-FB48-BF08-15558DAAFDDB}"/>
          </ac:inkMkLst>
        </pc:inkChg>
        <pc:inkChg chg="add">
          <ac:chgData name="Chandra Chekuri" userId="32786454_tp_dropbox" providerId="OAuth2" clId="{E2F6A8B8-21CA-6948-80E4-6BE00637A704}" dt="2020-08-10T02:03:22.768" v="373"/>
          <ac:inkMkLst>
            <pc:docMk/>
            <pc:sldMk cId="2959230980" sldId="739"/>
            <ac:inkMk id="19" creationId="{49A13F89-664C-2B4E-B6ED-F7F7F3E9AE4A}"/>
          </ac:inkMkLst>
        </pc:inkChg>
        <pc:inkChg chg="add">
          <ac:chgData name="Chandra Chekuri" userId="32786454_tp_dropbox" providerId="OAuth2" clId="{E2F6A8B8-21CA-6948-80E4-6BE00637A704}" dt="2020-08-10T02:03:23.834" v="374"/>
          <ac:inkMkLst>
            <pc:docMk/>
            <pc:sldMk cId="2959230980" sldId="739"/>
            <ac:inkMk id="20" creationId="{1278E3F7-4330-B542-8624-C1B0BCDFFBCC}"/>
          </ac:inkMkLst>
        </pc:inkChg>
        <pc:inkChg chg="add">
          <ac:chgData name="Chandra Chekuri" userId="32786454_tp_dropbox" providerId="OAuth2" clId="{E2F6A8B8-21CA-6948-80E4-6BE00637A704}" dt="2020-08-10T02:03:24.350" v="375"/>
          <ac:inkMkLst>
            <pc:docMk/>
            <pc:sldMk cId="2959230980" sldId="739"/>
            <ac:inkMk id="21" creationId="{96D68903-98E2-4A48-829F-791D091E2490}"/>
          </ac:inkMkLst>
        </pc:inkChg>
        <pc:inkChg chg="add">
          <ac:chgData name="Chandra Chekuri" userId="32786454_tp_dropbox" providerId="OAuth2" clId="{E2F6A8B8-21CA-6948-80E4-6BE00637A704}" dt="2020-08-10T02:03:25.014" v="376"/>
          <ac:inkMkLst>
            <pc:docMk/>
            <pc:sldMk cId="2959230980" sldId="739"/>
            <ac:inkMk id="22" creationId="{31EF0A2C-802E-C14C-AA7F-FBEBD59B2E58}"/>
          </ac:inkMkLst>
        </pc:inkChg>
        <pc:inkChg chg="add">
          <ac:chgData name="Chandra Chekuri" userId="32786454_tp_dropbox" providerId="OAuth2" clId="{E2F6A8B8-21CA-6948-80E4-6BE00637A704}" dt="2020-08-10T02:03:26.226" v="378"/>
          <ac:inkMkLst>
            <pc:docMk/>
            <pc:sldMk cId="2959230980" sldId="739"/>
            <ac:inkMk id="25" creationId="{8630E5C2-59E0-0B40-BFFE-339B683EFB4D}"/>
          </ac:inkMkLst>
        </pc:inkChg>
        <pc:inkChg chg="add del">
          <ac:chgData name="Chandra Chekuri" userId="32786454_tp_dropbox" providerId="OAuth2" clId="{E2F6A8B8-21CA-6948-80E4-6BE00637A704}" dt="2020-08-10T02:04:23.468" v="386"/>
          <ac:inkMkLst>
            <pc:docMk/>
            <pc:sldMk cId="2959230980" sldId="739"/>
            <ac:inkMk id="26" creationId="{9D060183-3279-C140-B72E-C35C579476B1}"/>
          </ac:inkMkLst>
        </pc:inkChg>
        <pc:inkChg chg="add del">
          <ac:chgData name="Chandra Chekuri" userId="32786454_tp_dropbox" providerId="OAuth2" clId="{E2F6A8B8-21CA-6948-80E4-6BE00637A704}" dt="2020-08-10T02:49:38.899" v="1524"/>
          <ac:inkMkLst>
            <pc:docMk/>
            <pc:sldMk cId="2959230980" sldId="739"/>
            <ac:inkMk id="26" creationId="{E857F7D5-4679-8746-843C-1CEAEDF4DED0}"/>
          </ac:inkMkLst>
        </pc:inkChg>
        <pc:inkChg chg="add del">
          <ac:chgData name="Chandra Chekuri" userId="32786454_tp_dropbox" providerId="OAuth2" clId="{E2F6A8B8-21CA-6948-80E4-6BE00637A704}" dt="2020-08-10T02:50:15.818" v="1529"/>
          <ac:inkMkLst>
            <pc:docMk/>
            <pc:sldMk cId="2959230980" sldId="739"/>
            <ac:inkMk id="27" creationId="{92A4B734-D540-0240-B146-0358A21185C2}"/>
          </ac:inkMkLst>
        </pc:inkChg>
        <pc:inkChg chg="add del">
          <ac:chgData name="Chandra Chekuri" userId="32786454_tp_dropbox" providerId="OAuth2" clId="{E2F6A8B8-21CA-6948-80E4-6BE00637A704}" dt="2020-08-10T02:04:23.997" v="387"/>
          <ac:inkMkLst>
            <pc:docMk/>
            <pc:sldMk cId="2959230980" sldId="739"/>
            <ac:inkMk id="27" creationId="{9FD89B45-F908-244B-A0AF-8D92A93194D5}"/>
          </ac:inkMkLst>
        </pc:inkChg>
        <pc:inkChg chg="add del">
          <ac:chgData name="Chandra Chekuri" userId="32786454_tp_dropbox" providerId="OAuth2" clId="{E2F6A8B8-21CA-6948-80E4-6BE00637A704}" dt="2020-08-10T02:50:15.004" v="1528"/>
          <ac:inkMkLst>
            <pc:docMk/>
            <pc:sldMk cId="2959230980" sldId="739"/>
            <ac:inkMk id="28" creationId="{983EEE95-8A76-F046-9957-FEB04267C1E1}"/>
          </ac:inkMkLst>
        </pc:inkChg>
        <pc:inkChg chg="add del">
          <ac:chgData name="Chandra Chekuri" userId="32786454_tp_dropbox" providerId="OAuth2" clId="{E2F6A8B8-21CA-6948-80E4-6BE00637A704}" dt="2020-08-10T02:04:26.666" v="390"/>
          <ac:inkMkLst>
            <pc:docMk/>
            <pc:sldMk cId="2959230980" sldId="739"/>
            <ac:inkMk id="28" creationId="{D2AEC52C-F9E6-684F-861D-3E09ED6B9FCE}"/>
          </ac:inkMkLst>
        </pc:inkChg>
        <pc:inkChg chg="add del">
          <ac:chgData name="Chandra Chekuri" userId="32786454_tp_dropbox" providerId="OAuth2" clId="{E2F6A8B8-21CA-6948-80E4-6BE00637A704}" dt="2020-08-10T02:04:25.858" v="389"/>
          <ac:inkMkLst>
            <pc:docMk/>
            <pc:sldMk cId="2959230980" sldId="739"/>
            <ac:inkMk id="29" creationId="{09810D69-04CF-9345-AA50-0578D6C05FA8}"/>
          </ac:inkMkLst>
        </pc:inkChg>
        <pc:inkChg chg="add del">
          <ac:chgData name="Chandra Chekuri" userId="32786454_tp_dropbox" providerId="OAuth2" clId="{E2F6A8B8-21CA-6948-80E4-6BE00637A704}" dt="2020-08-10T02:50:22.051" v="1531"/>
          <ac:inkMkLst>
            <pc:docMk/>
            <pc:sldMk cId="2959230980" sldId="739"/>
            <ac:inkMk id="29" creationId="{FECC4940-4BA0-4B47-8861-6D43796E1312}"/>
          </ac:inkMkLst>
        </pc:inkChg>
        <pc:inkChg chg="add del">
          <ac:chgData name="Chandra Chekuri" userId="32786454_tp_dropbox" providerId="OAuth2" clId="{E2F6A8B8-21CA-6948-80E4-6BE00637A704}" dt="2020-08-10T02:04:25.018" v="388"/>
          <ac:inkMkLst>
            <pc:docMk/>
            <pc:sldMk cId="2959230980" sldId="739"/>
            <ac:inkMk id="30" creationId="{1D022529-3BB6-2143-B6AD-BAC62BB7FEAB}"/>
          </ac:inkMkLst>
        </pc:inkChg>
        <pc:inkChg chg="add">
          <ac:chgData name="Chandra Chekuri" userId="32786454_tp_dropbox" providerId="OAuth2" clId="{E2F6A8B8-21CA-6948-80E4-6BE00637A704}" dt="2020-08-10T02:50:26.651" v="1532"/>
          <ac:inkMkLst>
            <pc:docMk/>
            <pc:sldMk cId="2959230980" sldId="739"/>
            <ac:inkMk id="30" creationId="{29F25257-79E7-704B-97A8-70D69F5BA43D}"/>
          </ac:inkMkLst>
        </pc:inkChg>
        <pc:inkChg chg="add del">
          <ac:chgData name="Chandra Chekuri" userId="32786454_tp_dropbox" providerId="OAuth2" clId="{E2F6A8B8-21CA-6948-80E4-6BE00637A704}" dt="2020-08-10T02:04:23.079" v="385"/>
          <ac:inkMkLst>
            <pc:docMk/>
            <pc:sldMk cId="2959230980" sldId="739"/>
            <ac:inkMk id="31" creationId="{1EA93FA4-10AD-A643-953B-50D4E7FCF6D1}"/>
          </ac:inkMkLst>
        </pc:inkChg>
        <pc:inkChg chg="add">
          <ac:chgData name="Chandra Chekuri" userId="32786454_tp_dropbox" providerId="OAuth2" clId="{E2F6A8B8-21CA-6948-80E4-6BE00637A704}" dt="2020-08-10T02:50:33.493" v="1533"/>
          <ac:inkMkLst>
            <pc:docMk/>
            <pc:sldMk cId="2959230980" sldId="739"/>
            <ac:inkMk id="31" creationId="{3CFB444A-D8AB-6646-9710-2ED1768A84C4}"/>
          </ac:inkMkLst>
        </pc:inkChg>
        <pc:inkChg chg="add del">
          <ac:chgData name="Chandra Chekuri" userId="32786454_tp_dropbox" providerId="OAuth2" clId="{E2F6A8B8-21CA-6948-80E4-6BE00637A704}" dt="2020-08-10T02:49:17.681" v="1516"/>
          <ac:inkMkLst>
            <pc:docMk/>
            <pc:sldMk cId="2959230980" sldId="739"/>
            <ac:inkMk id="32" creationId="{2511E04F-D5A4-0A4A-90FD-205597BE9AC9}"/>
          </ac:inkMkLst>
        </pc:inkChg>
        <pc:inkChg chg="add del">
          <ac:chgData name="Chandra Chekuri" userId="32786454_tp_dropbox" providerId="OAuth2" clId="{E2F6A8B8-21CA-6948-80E4-6BE00637A704}" dt="2020-08-10T02:49:21.823" v="1520"/>
          <ac:inkMkLst>
            <pc:docMk/>
            <pc:sldMk cId="2959230980" sldId="739"/>
            <ac:inkMk id="33" creationId="{52D8D60D-9F4F-9449-A4EB-3D1B1591ABDF}"/>
          </ac:inkMkLst>
        </pc:inkChg>
        <pc:inkChg chg="add del topLvl">
          <ac:chgData name="Chandra Chekuri" userId="32786454_tp_dropbox" providerId="OAuth2" clId="{E2F6A8B8-21CA-6948-80E4-6BE00637A704}" dt="2020-08-10T02:49:16.060" v="1515"/>
          <ac:inkMkLst>
            <pc:docMk/>
            <pc:sldMk cId="2959230980" sldId="739"/>
            <ac:inkMk id="34" creationId="{77AE1539-B447-184F-8176-4CBA055B2B06}"/>
          </ac:inkMkLst>
        </pc:inkChg>
        <pc:inkChg chg="add del topLvl">
          <ac:chgData name="Chandra Chekuri" userId="32786454_tp_dropbox" providerId="OAuth2" clId="{E2F6A8B8-21CA-6948-80E4-6BE00637A704}" dt="2020-08-10T02:49:20.082" v="1518"/>
          <ac:inkMkLst>
            <pc:docMk/>
            <pc:sldMk cId="2959230980" sldId="739"/>
            <ac:inkMk id="35" creationId="{DFFA4CE8-DD53-2145-B1C8-3383A7046561}"/>
          </ac:inkMkLst>
        </pc:inkChg>
        <pc:inkChg chg="add del">
          <ac:chgData name="Chandra Chekuri" userId="32786454_tp_dropbox" providerId="OAuth2" clId="{E2F6A8B8-21CA-6948-80E4-6BE00637A704}" dt="2020-08-10T02:49:20.841" v="1519"/>
          <ac:inkMkLst>
            <pc:docMk/>
            <pc:sldMk cId="2959230980" sldId="739"/>
            <ac:inkMk id="37" creationId="{CFAB64F5-B571-3D45-ACDE-960BC03EF448}"/>
          </ac:inkMkLst>
        </pc:inkChg>
        <pc:inkChg chg="add del topLvl">
          <ac:chgData name="Chandra Chekuri" userId="32786454_tp_dropbox" providerId="OAuth2" clId="{E2F6A8B8-21CA-6948-80E4-6BE00637A704}" dt="2020-08-10T02:05:18.232" v="420"/>
          <ac:inkMkLst>
            <pc:docMk/>
            <pc:sldMk cId="2959230980" sldId="739"/>
            <ac:inkMk id="38" creationId="{6F8D4898-5E2B-834D-B858-796EB8FC2E33}"/>
          </ac:inkMkLst>
        </pc:inkChg>
        <pc:inkChg chg="add del">
          <ac:chgData name="Chandra Chekuri" userId="32786454_tp_dropbox" providerId="OAuth2" clId="{E2F6A8B8-21CA-6948-80E4-6BE00637A704}" dt="2020-08-10T02:50:53.810" v="1536"/>
          <ac:inkMkLst>
            <pc:docMk/>
            <pc:sldMk cId="2959230980" sldId="739"/>
            <ac:inkMk id="38" creationId="{7B3B50F9-D41F-4341-BCD3-74747EA70D26}"/>
          </ac:inkMkLst>
        </pc:inkChg>
        <pc:inkChg chg="add">
          <ac:chgData name="Chandra Chekuri" userId="32786454_tp_dropbox" providerId="OAuth2" clId="{E2F6A8B8-21CA-6948-80E4-6BE00637A704}" dt="2020-08-10T02:50:43.048" v="1535"/>
          <ac:inkMkLst>
            <pc:docMk/>
            <pc:sldMk cId="2959230980" sldId="739"/>
            <ac:inkMk id="39" creationId="{259548C6-C661-AD46-A992-91FAEF9A2DE6}"/>
          </ac:inkMkLst>
        </pc:inkChg>
        <pc:inkChg chg="add del topLvl">
          <ac:chgData name="Chandra Chekuri" userId="32786454_tp_dropbox" providerId="OAuth2" clId="{E2F6A8B8-21CA-6948-80E4-6BE00637A704}" dt="2020-08-10T02:05:18.885" v="423"/>
          <ac:inkMkLst>
            <pc:docMk/>
            <pc:sldMk cId="2959230980" sldId="739"/>
            <ac:inkMk id="39" creationId="{E45C53AF-D7ED-7247-9487-0A8EBAC8C661}"/>
          </ac:inkMkLst>
        </pc:inkChg>
        <pc:inkChg chg="add topLvl">
          <ac:chgData name="Chandra Chekuri" userId="32786454_tp_dropbox" providerId="OAuth2" clId="{E2F6A8B8-21CA-6948-80E4-6BE00637A704}" dt="2020-08-10T02:05:14.467" v="416"/>
          <ac:inkMkLst>
            <pc:docMk/>
            <pc:sldMk cId="2959230980" sldId="739"/>
            <ac:inkMk id="40" creationId="{A52F6ABA-EBA5-124A-BF45-77461BCAF054}"/>
          </ac:inkMkLst>
        </pc:inkChg>
        <pc:inkChg chg="add topLvl">
          <ac:chgData name="Chandra Chekuri" userId="32786454_tp_dropbox" providerId="OAuth2" clId="{E2F6A8B8-21CA-6948-80E4-6BE00637A704}" dt="2020-08-10T02:05:14.467" v="416"/>
          <ac:inkMkLst>
            <pc:docMk/>
            <pc:sldMk cId="2959230980" sldId="739"/>
            <ac:inkMk id="41" creationId="{0427D3EB-4774-8C49-AB2D-88D9B20C2D54}"/>
          </ac:inkMkLst>
        </pc:inkChg>
        <pc:inkChg chg="add">
          <ac:chgData name="Chandra Chekuri" userId="32786454_tp_dropbox" providerId="OAuth2" clId="{E2F6A8B8-21CA-6948-80E4-6BE00637A704}" dt="2020-08-10T02:50:58.112" v="1537"/>
          <ac:inkMkLst>
            <pc:docMk/>
            <pc:sldMk cId="2959230980" sldId="739"/>
            <ac:inkMk id="42" creationId="{9D5EF644-AA60-874D-BC21-5D4DA1945BFE}"/>
          </ac:inkMkLst>
        </pc:inkChg>
        <pc:inkChg chg="add">
          <ac:chgData name="Chandra Chekuri" userId="32786454_tp_dropbox" providerId="OAuth2" clId="{E2F6A8B8-21CA-6948-80E4-6BE00637A704}" dt="2020-08-10T02:50:59.368" v="1538"/>
          <ac:inkMkLst>
            <pc:docMk/>
            <pc:sldMk cId="2959230980" sldId="739"/>
            <ac:inkMk id="43" creationId="{E6069D8C-444D-D34C-B468-A79C8F3CE9BA}"/>
          </ac:inkMkLst>
        </pc:inkChg>
        <pc:inkChg chg="add topLvl">
          <ac:chgData name="Chandra Chekuri" userId="32786454_tp_dropbox" providerId="OAuth2" clId="{E2F6A8B8-21CA-6948-80E4-6BE00637A704}" dt="2020-08-10T02:05:11.842" v="410"/>
          <ac:inkMkLst>
            <pc:docMk/>
            <pc:sldMk cId="2959230980" sldId="739"/>
            <ac:inkMk id="44" creationId="{F6572F38-1CB1-E348-8902-06AEF541C719}"/>
          </ac:inkMkLst>
        </pc:inkChg>
        <pc:inkChg chg="add topLvl">
          <ac:chgData name="Chandra Chekuri" userId="32786454_tp_dropbox" providerId="OAuth2" clId="{E2F6A8B8-21CA-6948-80E4-6BE00637A704}" dt="2020-08-10T02:05:11.842" v="410"/>
          <ac:inkMkLst>
            <pc:docMk/>
            <pc:sldMk cId="2959230980" sldId="739"/>
            <ac:inkMk id="45" creationId="{4F6FB9B3-A239-2C4A-BD89-B6837CBEE1CC}"/>
          </ac:inkMkLst>
        </pc:inkChg>
        <pc:inkChg chg="add">
          <ac:chgData name="Chandra Chekuri" userId="32786454_tp_dropbox" providerId="OAuth2" clId="{E2F6A8B8-21CA-6948-80E4-6BE00637A704}" dt="2020-08-10T02:51:04.998" v="1539"/>
          <ac:inkMkLst>
            <pc:docMk/>
            <pc:sldMk cId="2959230980" sldId="739"/>
            <ac:inkMk id="46" creationId="{96206B34-A770-9C49-878C-DE9EA1CC36F1}"/>
          </ac:inkMkLst>
        </pc:inkChg>
        <pc:inkChg chg="add">
          <ac:chgData name="Chandra Chekuri" userId="32786454_tp_dropbox" providerId="OAuth2" clId="{E2F6A8B8-21CA-6948-80E4-6BE00637A704}" dt="2020-08-10T02:05:10.207" v="405"/>
          <ac:inkMkLst>
            <pc:docMk/>
            <pc:sldMk cId="2959230980" sldId="739"/>
            <ac:inkMk id="47" creationId="{038183D8-EAB3-4547-AD74-BAF4A556A0E3}"/>
          </ac:inkMkLst>
        </pc:inkChg>
        <pc:inkChg chg="add">
          <ac:chgData name="Chandra Chekuri" userId="32786454_tp_dropbox" providerId="OAuth2" clId="{E2F6A8B8-21CA-6948-80E4-6BE00637A704}" dt="2020-08-10T02:05:10.336" v="406"/>
          <ac:inkMkLst>
            <pc:docMk/>
            <pc:sldMk cId="2959230980" sldId="739"/>
            <ac:inkMk id="48" creationId="{6285E40F-61B1-AD4F-BFAD-CC718E74A1C1}"/>
          </ac:inkMkLst>
        </pc:inkChg>
        <pc:inkChg chg="add">
          <ac:chgData name="Chandra Chekuri" userId="32786454_tp_dropbox" providerId="OAuth2" clId="{E2F6A8B8-21CA-6948-80E4-6BE00637A704}" dt="2020-08-10T02:05:10.566" v="407"/>
          <ac:inkMkLst>
            <pc:docMk/>
            <pc:sldMk cId="2959230980" sldId="739"/>
            <ac:inkMk id="49" creationId="{8DA033F8-8619-D044-9E1C-4A7A3B79466B}"/>
          </ac:inkMkLst>
        </pc:inkChg>
        <pc:inkChg chg="add">
          <ac:chgData name="Chandra Chekuri" userId="32786454_tp_dropbox" providerId="OAuth2" clId="{E2F6A8B8-21CA-6948-80E4-6BE00637A704}" dt="2020-08-10T02:05:10.899" v="408"/>
          <ac:inkMkLst>
            <pc:docMk/>
            <pc:sldMk cId="2959230980" sldId="739"/>
            <ac:inkMk id="50" creationId="{C40670F0-3828-1A4A-AC26-6286911F8467}"/>
          </ac:inkMkLst>
        </pc:inkChg>
        <pc:inkChg chg="add">
          <ac:chgData name="Chandra Chekuri" userId="32786454_tp_dropbox" providerId="OAuth2" clId="{E2F6A8B8-21CA-6948-80E4-6BE00637A704}" dt="2020-08-10T02:05:11.108" v="409"/>
          <ac:inkMkLst>
            <pc:docMk/>
            <pc:sldMk cId="2959230980" sldId="739"/>
            <ac:inkMk id="51" creationId="{22778881-7F44-AB4A-8166-40C5AEF3F029}"/>
          </ac:inkMkLst>
        </pc:inkChg>
        <pc:inkChg chg="add">
          <ac:chgData name="Chandra Chekuri" userId="32786454_tp_dropbox" providerId="OAuth2" clId="{E2F6A8B8-21CA-6948-80E4-6BE00637A704}" dt="2020-08-10T02:05:12.275" v="411"/>
          <ac:inkMkLst>
            <pc:docMk/>
            <pc:sldMk cId="2959230980" sldId="739"/>
            <ac:inkMk id="53" creationId="{580FF10A-1853-3D4D-937B-EDF470813984}"/>
          </ac:inkMkLst>
        </pc:inkChg>
        <pc:inkChg chg="add">
          <ac:chgData name="Chandra Chekuri" userId="32786454_tp_dropbox" providerId="OAuth2" clId="{E2F6A8B8-21CA-6948-80E4-6BE00637A704}" dt="2020-08-10T02:05:12.411" v="412"/>
          <ac:inkMkLst>
            <pc:docMk/>
            <pc:sldMk cId="2959230980" sldId="739"/>
            <ac:inkMk id="54" creationId="{2247CAAC-7F89-ED4F-BBBC-5794816DF852}"/>
          </ac:inkMkLst>
        </pc:inkChg>
        <pc:inkChg chg="add">
          <ac:chgData name="Chandra Chekuri" userId="32786454_tp_dropbox" providerId="OAuth2" clId="{E2F6A8B8-21CA-6948-80E4-6BE00637A704}" dt="2020-08-10T02:05:12.959" v="413"/>
          <ac:inkMkLst>
            <pc:docMk/>
            <pc:sldMk cId="2959230980" sldId="739"/>
            <ac:inkMk id="55" creationId="{CC5AE295-E1D8-5649-A1E5-CB5E4C8348ED}"/>
          </ac:inkMkLst>
        </pc:inkChg>
        <pc:inkChg chg="add">
          <ac:chgData name="Chandra Chekuri" userId="32786454_tp_dropbox" providerId="OAuth2" clId="{E2F6A8B8-21CA-6948-80E4-6BE00637A704}" dt="2020-08-10T02:05:13.292" v="414"/>
          <ac:inkMkLst>
            <pc:docMk/>
            <pc:sldMk cId="2959230980" sldId="739"/>
            <ac:inkMk id="56" creationId="{45B9A84E-CC89-A54C-8516-B4C7D45416FA}"/>
          </ac:inkMkLst>
        </pc:inkChg>
        <pc:inkChg chg="add">
          <ac:chgData name="Chandra Chekuri" userId="32786454_tp_dropbox" providerId="OAuth2" clId="{E2F6A8B8-21CA-6948-80E4-6BE00637A704}" dt="2020-08-10T02:05:13.521" v="415"/>
          <ac:inkMkLst>
            <pc:docMk/>
            <pc:sldMk cId="2959230980" sldId="739"/>
            <ac:inkMk id="57" creationId="{890BE275-CAA5-3341-BF6D-E71CE0283C7A}"/>
          </ac:inkMkLst>
        </pc:inkChg>
        <pc:inkChg chg="add del topLvl">
          <ac:chgData name="Chandra Chekuri" userId="32786454_tp_dropbox" providerId="OAuth2" clId="{E2F6A8B8-21CA-6948-80E4-6BE00637A704}" dt="2020-08-10T02:05:18.883" v="422"/>
          <ac:inkMkLst>
            <pc:docMk/>
            <pc:sldMk cId="2959230980" sldId="739"/>
            <ac:inkMk id="59" creationId="{6601DA8E-D9D7-054D-BC70-2AC083E27252}"/>
          </ac:inkMkLst>
        </pc:inkChg>
        <pc:inkChg chg="add del">
          <ac:chgData name="Chandra Chekuri" userId="32786454_tp_dropbox" providerId="OAuth2" clId="{E2F6A8B8-21CA-6948-80E4-6BE00637A704}" dt="2020-08-10T02:05:18.879" v="421"/>
          <ac:inkMkLst>
            <pc:docMk/>
            <pc:sldMk cId="2959230980" sldId="739"/>
            <ac:inkMk id="60" creationId="{B9EAAA3A-43F4-7540-B660-03041BDB845D}"/>
          </ac:inkMkLst>
        </pc:inkChg>
        <pc:inkChg chg="add">
          <ac:chgData name="Chandra Chekuri" userId="32786454_tp_dropbox" providerId="OAuth2" clId="{E2F6A8B8-21CA-6948-80E4-6BE00637A704}" dt="2020-08-10T02:05:20.826" v="424"/>
          <ac:inkMkLst>
            <pc:docMk/>
            <pc:sldMk cId="2959230980" sldId="739"/>
            <ac:inkMk id="62" creationId="{6EF86300-4734-1C45-B703-CA62A48B4101}"/>
          </ac:inkMkLst>
        </pc:inkChg>
        <pc:inkChg chg="add">
          <ac:chgData name="Chandra Chekuri" userId="32786454_tp_dropbox" providerId="OAuth2" clId="{E2F6A8B8-21CA-6948-80E4-6BE00637A704}" dt="2020-08-10T02:05:21.033" v="425"/>
          <ac:inkMkLst>
            <pc:docMk/>
            <pc:sldMk cId="2959230980" sldId="739"/>
            <ac:inkMk id="63" creationId="{0EA1E339-D273-6644-B022-9D2DC4709D88}"/>
          </ac:inkMkLst>
        </pc:inkChg>
        <pc:inkChg chg="add">
          <ac:chgData name="Chandra Chekuri" userId="32786454_tp_dropbox" providerId="OAuth2" clId="{E2F6A8B8-21CA-6948-80E4-6BE00637A704}" dt="2020-08-10T02:05:21.237" v="426"/>
          <ac:inkMkLst>
            <pc:docMk/>
            <pc:sldMk cId="2959230980" sldId="739"/>
            <ac:inkMk id="64" creationId="{8366D69E-90FD-9D41-A5A4-F79C9341147A}"/>
          </ac:inkMkLst>
        </pc:inkChg>
        <pc:inkChg chg="add">
          <ac:chgData name="Chandra Chekuri" userId="32786454_tp_dropbox" providerId="OAuth2" clId="{E2F6A8B8-21CA-6948-80E4-6BE00637A704}" dt="2020-08-10T02:05:21.375" v="427"/>
          <ac:inkMkLst>
            <pc:docMk/>
            <pc:sldMk cId="2959230980" sldId="739"/>
            <ac:inkMk id="65" creationId="{D2FA4C6A-E372-BA49-8645-3D71AFC97EA4}"/>
          </ac:inkMkLst>
        </pc:inkChg>
        <pc:inkChg chg="add">
          <ac:chgData name="Chandra Chekuri" userId="32786454_tp_dropbox" providerId="OAuth2" clId="{E2F6A8B8-21CA-6948-80E4-6BE00637A704}" dt="2020-08-10T02:05:21.780" v="428"/>
          <ac:inkMkLst>
            <pc:docMk/>
            <pc:sldMk cId="2959230980" sldId="739"/>
            <ac:inkMk id="66" creationId="{09BFEFD5-4DF7-EF4D-95F5-C9B1964B3F93}"/>
          </ac:inkMkLst>
        </pc:inkChg>
        <pc:inkChg chg="add">
          <ac:chgData name="Chandra Chekuri" userId="32786454_tp_dropbox" providerId="OAuth2" clId="{E2F6A8B8-21CA-6948-80E4-6BE00637A704}" dt="2020-08-10T02:05:22.117" v="429"/>
          <ac:inkMkLst>
            <pc:docMk/>
            <pc:sldMk cId="2959230980" sldId="739"/>
            <ac:inkMk id="67" creationId="{53659B48-21AA-9A4E-9E63-15AFC038ECF4}"/>
          </ac:inkMkLst>
        </pc:inkChg>
        <pc:inkChg chg="add">
          <ac:chgData name="Chandra Chekuri" userId="32786454_tp_dropbox" providerId="OAuth2" clId="{E2F6A8B8-21CA-6948-80E4-6BE00637A704}" dt="2020-08-10T02:05:22.347" v="430"/>
          <ac:inkMkLst>
            <pc:docMk/>
            <pc:sldMk cId="2959230980" sldId="739"/>
            <ac:inkMk id="68" creationId="{A1870C31-3F70-2140-9AED-653873533C31}"/>
          </ac:inkMkLst>
        </pc:inkChg>
      </pc:sldChg>
      <pc:sldChg chg="addSp delSp modSp">
        <pc:chgData name="Chandra Chekuri" userId="32786454_tp_dropbox" providerId="OAuth2" clId="{E2F6A8B8-21CA-6948-80E4-6BE00637A704}" dt="2020-08-10T02:52:28.725" v="1604"/>
        <pc:sldMkLst>
          <pc:docMk/>
          <pc:sldMk cId="745222159" sldId="743"/>
        </pc:sldMkLst>
        <pc:spChg chg="mod">
          <ac:chgData name="Chandra Chekuri" userId="32786454_tp_dropbox" providerId="OAuth2" clId="{E2F6A8B8-21CA-6948-80E4-6BE00637A704}" dt="2020-08-10T02:14:08.088" v="739" actId="14100"/>
          <ac:spMkLst>
            <pc:docMk/>
            <pc:sldMk cId="745222159" sldId="743"/>
            <ac:spMk id="3" creationId="{201F2868-F111-704D-802C-B0D076A27511}"/>
          </ac:spMkLst>
        </pc:spChg>
        <pc:grpChg chg="add del">
          <ac:chgData name="Chandra Chekuri" userId="32786454_tp_dropbox" providerId="OAuth2" clId="{E2F6A8B8-21CA-6948-80E4-6BE00637A704}" dt="2020-08-10T02:51:33.842" v="1549"/>
          <ac:grpSpMkLst>
            <pc:docMk/>
            <pc:sldMk cId="745222159" sldId="743"/>
            <ac:grpSpMk id="8" creationId="{318C8429-0E12-EB4F-9832-9373E59133C6}"/>
          </ac:grpSpMkLst>
        </pc:grpChg>
        <pc:grpChg chg="add del">
          <ac:chgData name="Chandra Chekuri" userId="32786454_tp_dropbox" providerId="OAuth2" clId="{E2F6A8B8-21CA-6948-80E4-6BE00637A704}" dt="2020-08-10T02:08:21.166" v="451"/>
          <ac:grpSpMkLst>
            <pc:docMk/>
            <pc:sldMk cId="745222159" sldId="743"/>
            <ac:grpSpMk id="8" creationId="{51407457-C028-9F4D-9F6D-04348CC23DE9}"/>
          </ac:grpSpMkLst>
        </pc:grpChg>
        <pc:grpChg chg="add del">
          <ac:chgData name="Chandra Chekuri" userId="32786454_tp_dropbox" providerId="OAuth2" clId="{E2F6A8B8-21CA-6948-80E4-6BE00637A704}" dt="2020-08-10T02:52:05.484" v="1560"/>
          <ac:grpSpMkLst>
            <pc:docMk/>
            <pc:sldMk cId="745222159" sldId="743"/>
            <ac:grpSpMk id="12" creationId="{689C2C4D-3704-D644-BE54-7E3DAA32DC5D}"/>
          </ac:grpSpMkLst>
        </pc:grpChg>
        <pc:grpChg chg="add del">
          <ac:chgData name="Chandra Chekuri" userId="32786454_tp_dropbox" providerId="OAuth2" clId="{E2F6A8B8-21CA-6948-80E4-6BE00637A704}" dt="2020-08-10T02:14:24.945" v="744"/>
          <ac:grpSpMkLst>
            <pc:docMk/>
            <pc:sldMk cId="745222159" sldId="743"/>
            <ac:grpSpMk id="16" creationId="{C6616853-D65C-7E49-A7DE-BA9C6B469ADB}"/>
          </ac:grpSpMkLst>
        </pc:grpChg>
        <pc:grpChg chg="add">
          <ac:chgData name="Chandra Chekuri" userId="32786454_tp_dropbox" providerId="OAuth2" clId="{E2F6A8B8-21CA-6948-80E4-6BE00637A704}" dt="2020-08-10T02:52:05.484" v="1560"/>
          <ac:grpSpMkLst>
            <pc:docMk/>
            <pc:sldMk cId="745222159" sldId="743"/>
            <ac:grpSpMk id="18" creationId="{12B3A84D-82E7-8D4C-B7E8-CCDB3ECF3EB6}"/>
          </ac:grpSpMkLst>
        </pc:grpChg>
        <pc:grpChg chg="add del">
          <ac:chgData name="Chandra Chekuri" userId="32786454_tp_dropbox" providerId="OAuth2" clId="{E2F6A8B8-21CA-6948-80E4-6BE00637A704}" dt="2020-08-10T02:14:59.712" v="784"/>
          <ac:grpSpMkLst>
            <pc:docMk/>
            <pc:sldMk cId="745222159" sldId="743"/>
            <ac:grpSpMk id="18" creationId="{CA56B301-B6D9-5649-A76E-E590EE9BAC03}"/>
          </ac:grpSpMkLst>
        </pc:grpChg>
        <pc:grpChg chg="add">
          <ac:chgData name="Chandra Chekuri" userId="32786454_tp_dropbox" providerId="OAuth2" clId="{E2F6A8B8-21CA-6948-80E4-6BE00637A704}" dt="2020-08-10T02:14:41.836" v="764"/>
          <ac:grpSpMkLst>
            <pc:docMk/>
            <pc:sldMk cId="745222159" sldId="743"/>
            <ac:grpSpMk id="38" creationId="{FDC91CFA-7582-5045-84CE-F7A07A58C8CC}"/>
          </ac:grpSpMkLst>
        </pc:grpChg>
        <pc:grpChg chg="add del">
          <ac:chgData name="Chandra Chekuri" userId="32786454_tp_dropbox" providerId="OAuth2" clId="{E2F6A8B8-21CA-6948-80E4-6BE00637A704}" dt="2020-08-10T02:14:46.547" v="769"/>
          <ac:grpSpMkLst>
            <pc:docMk/>
            <pc:sldMk cId="745222159" sldId="743"/>
            <ac:grpSpMk id="39" creationId="{113D4434-E1B4-AB47-BD69-93E8873BB318}"/>
          </ac:grpSpMkLst>
        </pc:grpChg>
        <pc:grpChg chg="add del">
          <ac:chgData name="Chandra Chekuri" userId="32786454_tp_dropbox" providerId="OAuth2" clId="{E2F6A8B8-21CA-6948-80E4-6BE00637A704}" dt="2020-08-10T02:14:59.712" v="784"/>
          <ac:grpSpMkLst>
            <pc:docMk/>
            <pc:sldMk cId="745222159" sldId="743"/>
            <ac:grpSpMk id="40" creationId="{7F6B8B34-6177-0440-ADEA-8FD227BE5318}"/>
          </ac:grpSpMkLst>
        </pc:grpChg>
        <pc:grpChg chg="add del">
          <ac:chgData name="Chandra Chekuri" userId="32786454_tp_dropbox" providerId="OAuth2" clId="{E2F6A8B8-21CA-6948-80E4-6BE00637A704}" dt="2020-08-10T02:14:59.712" v="784"/>
          <ac:grpSpMkLst>
            <pc:docMk/>
            <pc:sldMk cId="745222159" sldId="743"/>
            <ac:grpSpMk id="41" creationId="{9FD18E58-C026-DA4D-B4E8-002C45D0A491}"/>
          </ac:grpSpMkLst>
        </pc:grpChg>
        <pc:grpChg chg="add del">
          <ac:chgData name="Chandra Chekuri" userId="32786454_tp_dropbox" providerId="OAuth2" clId="{E2F6A8B8-21CA-6948-80E4-6BE00637A704}" dt="2020-08-10T02:52:11.735" v="1565"/>
          <ac:grpSpMkLst>
            <pc:docMk/>
            <pc:sldMk cId="745222159" sldId="743"/>
            <ac:grpSpMk id="41" creationId="{D08CEEA3-B8C7-9245-991B-F024E9DCAF93}"/>
          </ac:grpSpMkLst>
        </pc:grpChg>
        <pc:grpChg chg="add">
          <ac:chgData name="Chandra Chekuri" userId="32786454_tp_dropbox" providerId="OAuth2" clId="{E2F6A8B8-21CA-6948-80E4-6BE00637A704}" dt="2020-08-10T02:14:41.836" v="764"/>
          <ac:grpSpMkLst>
            <pc:docMk/>
            <pc:sldMk cId="745222159" sldId="743"/>
            <ac:grpSpMk id="42" creationId="{A8D87F4F-A504-BC4E-BBF0-8D9078EF8192}"/>
          </ac:grpSpMkLst>
        </pc:grpChg>
        <pc:grpChg chg="add del">
          <ac:chgData name="Chandra Chekuri" userId="32786454_tp_dropbox" providerId="OAuth2" clId="{E2F6A8B8-21CA-6948-80E4-6BE00637A704}" dt="2020-08-10T02:14:59.712" v="784"/>
          <ac:grpSpMkLst>
            <pc:docMk/>
            <pc:sldMk cId="745222159" sldId="743"/>
            <ac:grpSpMk id="47" creationId="{9C567D8F-64D3-C544-AC30-0D7E05994EBF}"/>
          </ac:grpSpMkLst>
        </pc:grpChg>
        <pc:grpChg chg="add del">
          <ac:chgData name="Chandra Chekuri" userId="32786454_tp_dropbox" providerId="OAuth2" clId="{E2F6A8B8-21CA-6948-80E4-6BE00637A704}" dt="2020-08-10T02:52:11.746" v="1569"/>
          <ac:grpSpMkLst>
            <pc:docMk/>
            <pc:sldMk cId="745222159" sldId="743"/>
            <ac:grpSpMk id="55" creationId="{0E84F853-2D84-074A-BC64-789C1BAE2FC3}"/>
          </ac:grpSpMkLst>
        </pc:grpChg>
        <pc:grpChg chg="add del">
          <ac:chgData name="Chandra Chekuri" userId="32786454_tp_dropbox" providerId="OAuth2" clId="{E2F6A8B8-21CA-6948-80E4-6BE00637A704}" dt="2020-08-10T02:15:02.762" v="791"/>
          <ac:grpSpMkLst>
            <pc:docMk/>
            <pc:sldMk cId="745222159" sldId="743"/>
            <ac:grpSpMk id="62" creationId="{EB801566-540C-0842-8404-182ED82B08E3}"/>
          </ac:grpSpMkLst>
        </pc:grpChg>
        <pc:grpChg chg="add">
          <ac:chgData name="Chandra Chekuri" userId="32786454_tp_dropbox" providerId="OAuth2" clId="{E2F6A8B8-21CA-6948-80E4-6BE00637A704}" dt="2020-08-10T02:15:02.762" v="791"/>
          <ac:grpSpMkLst>
            <pc:docMk/>
            <pc:sldMk cId="745222159" sldId="743"/>
            <ac:grpSpMk id="69" creationId="{A8801D82-A737-A549-95EE-FAF9114F5987}"/>
          </ac:grpSpMkLst>
        </pc:grpChg>
        <pc:grpChg chg="add">
          <ac:chgData name="Chandra Chekuri" userId="32786454_tp_dropbox" providerId="OAuth2" clId="{E2F6A8B8-21CA-6948-80E4-6BE00637A704}" dt="2020-08-10T02:52:23.761" v="1590"/>
          <ac:grpSpMkLst>
            <pc:docMk/>
            <pc:sldMk cId="745222159" sldId="743"/>
            <ac:grpSpMk id="74" creationId="{F30D6851-5F60-4D4B-99EE-1A3F8BB603FC}"/>
          </ac:grpSpMkLst>
        </pc:grpChg>
        <pc:grpChg chg="add">
          <ac:chgData name="Chandra Chekuri" userId="32786454_tp_dropbox" providerId="OAuth2" clId="{E2F6A8B8-21CA-6948-80E4-6BE00637A704}" dt="2020-08-10T02:52:26.315" v="1597"/>
          <ac:grpSpMkLst>
            <pc:docMk/>
            <pc:sldMk cId="745222159" sldId="743"/>
            <ac:grpSpMk id="81" creationId="{B75FDB12-C3BA-324D-B647-F5F7C58500B8}"/>
          </ac:grpSpMkLst>
        </pc:grpChg>
        <pc:grpChg chg="add">
          <ac:chgData name="Chandra Chekuri" userId="32786454_tp_dropbox" providerId="OAuth2" clId="{E2F6A8B8-21CA-6948-80E4-6BE00637A704}" dt="2020-08-10T02:52:28.725" v="1604"/>
          <ac:grpSpMkLst>
            <pc:docMk/>
            <pc:sldMk cId="745222159" sldId="743"/>
            <ac:grpSpMk id="88" creationId="{CB006284-73ED-3748-81E8-05606CC21CFB}"/>
          </ac:grpSpMkLst>
        </pc:grpChg>
        <pc:inkChg chg="add del">
          <ac:chgData name="Chandra Chekuri" userId="32786454_tp_dropbox" providerId="OAuth2" clId="{E2F6A8B8-21CA-6948-80E4-6BE00637A704}" dt="2020-08-10T02:07:35.014" v="440"/>
          <ac:inkMkLst>
            <pc:docMk/>
            <pc:sldMk cId="745222159" sldId="743"/>
            <ac:inkMk id="4" creationId="{C63C8F2E-2476-0B41-9B9D-39A9A52A1522}"/>
          </ac:inkMkLst>
        </pc:inkChg>
        <pc:inkChg chg="add del">
          <ac:chgData name="Chandra Chekuri" userId="32786454_tp_dropbox" providerId="OAuth2" clId="{E2F6A8B8-21CA-6948-80E4-6BE00637A704}" dt="2020-08-10T02:51:33.837" v="1547"/>
          <ac:inkMkLst>
            <pc:docMk/>
            <pc:sldMk cId="745222159" sldId="743"/>
            <ac:inkMk id="4" creationId="{F3D3A9E8-1F49-DE4E-ADDC-B25B48FFC29C}"/>
          </ac:inkMkLst>
        </pc:inkChg>
        <pc:inkChg chg="add del">
          <ac:chgData name="Chandra Chekuri" userId="32786454_tp_dropbox" providerId="OAuth2" clId="{E2F6A8B8-21CA-6948-80E4-6BE00637A704}" dt="2020-08-10T02:51:33.839" v="1548"/>
          <ac:inkMkLst>
            <pc:docMk/>
            <pc:sldMk cId="745222159" sldId="743"/>
            <ac:inkMk id="5" creationId="{83509A66-BA20-BD4C-8858-BE4AB1F17AD7}"/>
          </ac:inkMkLst>
        </pc:inkChg>
        <pc:inkChg chg="add del">
          <ac:chgData name="Chandra Chekuri" userId="32786454_tp_dropbox" providerId="OAuth2" clId="{E2F6A8B8-21CA-6948-80E4-6BE00637A704}" dt="2020-08-10T02:07:58.719" v="445"/>
          <ac:inkMkLst>
            <pc:docMk/>
            <pc:sldMk cId="745222159" sldId="743"/>
            <ac:inkMk id="5" creationId="{A35990CD-1560-574E-8F43-B94EE223D369}"/>
          </ac:inkMkLst>
        </pc:inkChg>
        <pc:inkChg chg="add del topLvl">
          <ac:chgData name="Chandra Chekuri" userId="32786454_tp_dropbox" providerId="OAuth2" clId="{E2F6A8B8-21CA-6948-80E4-6BE00637A704}" dt="2020-08-10T02:51:33.842" v="1549"/>
          <ac:inkMkLst>
            <pc:docMk/>
            <pc:sldMk cId="745222159" sldId="743"/>
            <ac:inkMk id="6" creationId="{48CAD8CB-929C-FB4C-A386-6B28CCA27A8C}"/>
          </ac:inkMkLst>
        </pc:inkChg>
        <pc:inkChg chg="add del topLvl">
          <ac:chgData name="Chandra Chekuri" userId="32786454_tp_dropbox" providerId="OAuth2" clId="{E2F6A8B8-21CA-6948-80E4-6BE00637A704}" dt="2020-08-10T02:08:22.674" v="452"/>
          <ac:inkMkLst>
            <pc:docMk/>
            <pc:sldMk cId="745222159" sldId="743"/>
            <ac:inkMk id="6" creationId="{FE36EDAF-A7E8-4147-A966-3EE161DCE3AA}"/>
          </ac:inkMkLst>
        </pc:inkChg>
        <pc:inkChg chg="add del topLvl">
          <ac:chgData name="Chandra Chekuri" userId="32786454_tp_dropbox" providerId="OAuth2" clId="{E2F6A8B8-21CA-6948-80E4-6BE00637A704}" dt="2020-08-10T02:08:21.166" v="451"/>
          <ac:inkMkLst>
            <pc:docMk/>
            <pc:sldMk cId="745222159" sldId="743"/>
            <ac:inkMk id="7" creationId="{D876B46F-7A5D-6741-84DD-463A54ACF0F7}"/>
          </ac:inkMkLst>
        </pc:inkChg>
        <pc:inkChg chg="add del topLvl">
          <ac:chgData name="Chandra Chekuri" userId="32786454_tp_dropbox" providerId="OAuth2" clId="{E2F6A8B8-21CA-6948-80E4-6BE00637A704}" dt="2020-08-10T02:51:35.028" v="1550"/>
          <ac:inkMkLst>
            <pc:docMk/>
            <pc:sldMk cId="745222159" sldId="743"/>
            <ac:inkMk id="7" creationId="{EA12EE29-4F83-D04B-A277-B749B620B794}"/>
          </ac:inkMkLst>
        </pc:inkChg>
        <pc:inkChg chg="add">
          <ac:chgData name="Chandra Chekuri" userId="32786454_tp_dropbox" providerId="OAuth2" clId="{E2F6A8B8-21CA-6948-80E4-6BE00637A704}" dt="2020-08-10T02:51:27.730" v="1545"/>
          <ac:inkMkLst>
            <pc:docMk/>
            <pc:sldMk cId="745222159" sldId="743"/>
            <ac:inkMk id="9" creationId="{4299601D-9E38-9A45-BC4E-E9F8432102BB}"/>
          </ac:inkMkLst>
        </pc:inkChg>
        <pc:inkChg chg="add del">
          <ac:chgData name="Chandra Chekuri" userId="32786454_tp_dropbox" providerId="OAuth2" clId="{E2F6A8B8-21CA-6948-80E4-6BE00637A704}" dt="2020-08-10T02:08:27.711" v="454"/>
          <ac:inkMkLst>
            <pc:docMk/>
            <pc:sldMk cId="745222159" sldId="743"/>
            <ac:inkMk id="9" creationId="{D1CC111B-049C-664A-98EF-E3540300F5DF}"/>
          </ac:inkMkLst>
        </pc:inkChg>
        <pc:inkChg chg="add topLvl">
          <ac:chgData name="Chandra Chekuri" userId="32786454_tp_dropbox" providerId="OAuth2" clId="{E2F6A8B8-21CA-6948-80E4-6BE00637A704}" dt="2020-08-10T02:52:05.484" v="1560"/>
          <ac:inkMkLst>
            <pc:docMk/>
            <pc:sldMk cId="745222159" sldId="743"/>
            <ac:inkMk id="10" creationId="{29C9CFB4-723C-D746-B3DF-FEE7AEE07E8C}"/>
          </ac:inkMkLst>
        </pc:inkChg>
        <pc:inkChg chg="add del">
          <ac:chgData name="Chandra Chekuri" userId="32786454_tp_dropbox" providerId="OAuth2" clId="{E2F6A8B8-21CA-6948-80E4-6BE00637A704}" dt="2020-08-10T02:11:20.894" v="462"/>
          <ac:inkMkLst>
            <pc:docMk/>
            <pc:sldMk cId="745222159" sldId="743"/>
            <ac:inkMk id="10" creationId="{FAD9ACA8-028D-7841-B7F6-5A73F6F8B1A9}"/>
          </ac:inkMkLst>
        </pc:inkChg>
        <pc:inkChg chg="add topLvl">
          <ac:chgData name="Chandra Chekuri" userId="32786454_tp_dropbox" providerId="OAuth2" clId="{E2F6A8B8-21CA-6948-80E4-6BE00637A704}" dt="2020-08-10T02:52:05.484" v="1560"/>
          <ac:inkMkLst>
            <pc:docMk/>
            <pc:sldMk cId="745222159" sldId="743"/>
            <ac:inkMk id="11" creationId="{846859D8-98D3-4843-B4DB-66B12DB345BE}"/>
          </ac:inkMkLst>
        </pc:inkChg>
        <pc:inkChg chg="add del">
          <ac:chgData name="Chandra Chekuri" userId="32786454_tp_dropbox" providerId="OAuth2" clId="{E2F6A8B8-21CA-6948-80E4-6BE00637A704}" dt="2020-08-10T02:12:20.041" v="466"/>
          <ac:inkMkLst>
            <pc:docMk/>
            <pc:sldMk cId="745222159" sldId="743"/>
            <ac:inkMk id="11" creationId="{E1F5254E-72D7-A144-B61B-2A5D5E2AA71F}"/>
          </ac:inkMkLst>
        </pc:inkChg>
        <pc:inkChg chg="add del">
          <ac:chgData name="Chandra Chekuri" userId="32786454_tp_dropbox" providerId="OAuth2" clId="{E2F6A8B8-21CA-6948-80E4-6BE00637A704}" dt="2020-08-10T02:12:18.319" v="465"/>
          <ac:inkMkLst>
            <pc:docMk/>
            <pc:sldMk cId="745222159" sldId="743"/>
            <ac:inkMk id="12" creationId="{87E6BAC8-B602-DB40-9DC1-0F5D392F8F1C}"/>
          </ac:inkMkLst>
        </pc:inkChg>
        <pc:inkChg chg="add">
          <ac:chgData name="Chandra Chekuri" userId="32786454_tp_dropbox" providerId="OAuth2" clId="{E2F6A8B8-21CA-6948-80E4-6BE00637A704}" dt="2020-08-10T02:52:02.116" v="1558"/>
          <ac:inkMkLst>
            <pc:docMk/>
            <pc:sldMk cId="745222159" sldId="743"/>
            <ac:inkMk id="13" creationId="{53592F84-E056-6149-82B7-00C079AC84FF}"/>
          </ac:inkMkLst>
        </pc:inkChg>
        <pc:inkChg chg="add del">
          <ac:chgData name="Chandra Chekuri" userId="32786454_tp_dropbox" providerId="OAuth2" clId="{E2F6A8B8-21CA-6948-80E4-6BE00637A704}" dt="2020-08-10T02:14:02.116" v="738"/>
          <ac:inkMkLst>
            <pc:docMk/>
            <pc:sldMk cId="745222159" sldId="743"/>
            <ac:inkMk id="13" creationId="{DA07B5DF-1A6D-AF4A-8B67-842A9BD0200B}"/>
          </ac:inkMkLst>
        </pc:inkChg>
        <pc:inkChg chg="add topLvl">
          <ac:chgData name="Chandra Chekuri" userId="32786454_tp_dropbox" providerId="OAuth2" clId="{E2F6A8B8-21CA-6948-80E4-6BE00637A704}" dt="2020-08-10T02:14:59.712" v="784"/>
          <ac:inkMkLst>
            <pc:docMk/>
            <pc:sldMk cId="745222159" sldId="743"/>
            <ac:inkMk id="14" creationId="{CB0685BB-6145-3B4C-93C8-623596EEF41E}"/>
          </ac:inkMkLst>
        </pc:inkChg>
        <pc:inkChg chg="add topLvl">
          <ac:chgData name="Chandra Chekuri" userId="32786454_tp_dropbox" providerId="OAuth2" clId="{E2F6A8B8-21CA-6948-80E4-6BE00637A704}" dt="2020-08-10T02:15:02.762" v="791"/>
          <ac:inkMkLst>
            <pc:docMk/>
            <pc:sldMk cId="745222159" sldId="743"/>
            <ac:inkMk id="15" creationId="{1E328A74-2EB0-4F48-A164-3518BB4233FC}"/>
          </ac:inkMkLst>
        </pc:inkChg>
        <pc:inkChg chg="add">
          <ac:chgData name="Chandra Chekuri" userId="32786454_tp_dropbox" providerId="OAuth2" clId="{E2F6A8B8-21CA-6948-80E4-6BE00637A704}" dt="2020-08-10T02:52:04.931" v="1559"/>
          <ac:inkMkLst>
            <pc:docMk/>
            <pc:sldMk cId="745222159" sldId="743"/>
            <ac:inkMk id="16" creationId="{C2E1A764-6ECB-2848-9212-ACE53926E4CA}"/>
          </ac:inkMkLst>
        </pc:inkChg>
        <pc:inkChg chg="add del topLvl">
          <ac:chgData name="Chandra Chekuri" userId="32786454_tp_dropbox" providerId="OAuth2" clId="{E2F6A8B8-21CA-6948-80E4-6BE00637A704}" dt="2020-08-10T02:51:33.174" v="1546"/>
          <ac:inkMkLst>
            <pc:docMk/>
            <pc:sldMk cId="745222159" sldId="743"/>
            <ac:inkMk id="17" creationId="{B26805E2-7ACC-E345-96EC-B2AE2B5C4047}"/>
          </ac:inkMkLst>
        </pc:inkChg>
        <pc:inkChg chg="add">
          <ac:chgData name="Chandra Chekuri" userId="32786454_tp_dropbox" providerId="OAuth2" clId="{E2F6A8B8-21CA-6948-80E4-6BE00637A704}" dt="2020-08-10T02:14:26.653" v="745"/>
          <ac:inkMkLst>
            <pc:docMk/>
            <pc:sldMk cId="745222159" sldId="743"/>
            <ac:inkMk id="19" creationId="{F3618ED3-2193-0E46-9F36-D5BC096D2047}"/>
          </ac:inkMkLst>
        </pc:inkChg>
        <pc:inkChg chg="add">
          <ac:chgData name="Chandra Chekuri" userId="32786454_tp_dropbox" providerId="OAuth2" clId="{E2F6A8B8-21CA-6948-80E4-6BE00637A704}" dt="2020-08-10T02:14:27.303" v="746"/>
          <ac:inkMkLst>
            <pc:docMk/>
            <pc:sldMk cId="745222159" sldId="743"/>
            <ac:inkMk id="20" creationId="{0996DB62-B14A-0641-BF2D-1864A96B8253}"/>
          </ac:inkMkLst>
        </pc:inkChg>
        <pc:inkChg chg="add topLvl">
          <ac:chgData name="Chandra Chekuri" userId="32786454_tp_dropbox" providerId="OAuth2" clId="{E2F6A8B8-21CA-6948-80E4-6BE00637A704}" dt="2020-08-10T02:15:02.762" v="791"/>
          <ac:inkMkLst>
            <pc:docMk/>
            <pc:sldMk cId="745222159" sldId="743"/>
            <ac:inkMk id="21" creationId="{98169A24-BF90-1A44-A35E-A478A4408BC5}"/>
          </ac:inkMkLst>
        </pc:inkChg>
        <pc:inkChg chg="add topLvl">
          <ac:chgData name="Chandra Chekuri" userId="32786454_tp_dropbox" providerId="OAuth2" clId="{E2F6A8B8-21CA-6948-80E4-6BE00637A704}" dt="2020-08-10T02:15:02.762" v="791"/>
          <ac:inkMkLst>
            <pc:docMk/>
            <pc:sldMk cId="745222159" sldId="743"/>
            <ac:inkMk id="22" creationId="{4CD3C823-CF82-B94E-921E-69596FB184B5}"/>
          </ac:inkMkLst>
        </pc:inkChg>
        <pc:inkChg chg="add topLvl">
          <ac:chgData name="Chandra Chekuri" userId="32786454_tp_dropbox" providerId="OAuth2" clId="{E2F6A8B8-21CA-6948-80E4-6BE00637A704}" dt="2020-08-10T02:15:02.762" v="791"/>
          <ac:inkMkLst>
            <pc:docMk/>
            <pc:sldMk cId="745222159" sldId="743"/>
            <ac:inkMk id="23" creationId="{0A4AE79A-9B41-8548-BA72-93C077874EAB}"/>
          </ac:inkMkLst>
        </pc:inkChg>
        <pc:inkChg chg="add topLvl">
          <ac:chgData name="Chandra Chekuri" userId="32786454_tp_dropbox" providerId="OAuth2" clId="{E2F6A8B8-21CA-6948-80E4-6BE00637A704}" dt="2020-08-10T02:15:02.762" v="791"/>
          <ac:inkMkLst>
            <pc:docMk/>
            <pc:sldMk cId="745222159" sldId="743"/>
            <ac:inkMk id="24" creationId="{7CDE6D43-3112-1E44-B44B-9D55DB159ACE}"/>
          </ac:inkMkLst>
        </pc:inkChg>
        <pc:inkChg chg="add topLvl">
          <ac:chgData name="Chandra Chekuri" userId="32786454_tp_dropbox" providerId="OAuth2" clId="{E2F6A8B8-21CA-6948-80E4-6BE00637A704}" dt="2020-08-10T02:15:02.762" v="791"/>
          <ac:inkMkLst>
            <pc:docMk/>
            <pc:sldMk cId="745222159" sldId="743"/>
            <ac:inkMk id="25" creationId="{A2A7B81A-7CC3-7045-BE14-888E6EE352FE}"/>
          </ac:inkMkLst>
        </pc:inkChg>
        <pc:inkChg chg="add topLvl">
          <ac:chgData name="Chandra Chekuri" userId="32786454_tp_dropbox" providerId="OAuth2" clId="{E2F6A8B8-21CA-6948-80E4-6BE00637A704}" dt="2020-08-10T02:15:02.762" v="791"/>
          <ac:inkMkLst>
            <pc:docMk/>
            <pc:sldMk cId="745222159" sldId="743"/>
            <ac:inkMk id="26" creationId="{6E737841-D938-1243-AEBA-A74425C9FDE5}"/>
          </ac:inkMkLst>
        </pc:inkChg>
        <pc:inkChg chg="add topLvl">
          <ac:chgData name="Chandra Chekuri" userId="32786454_tp_dropbox" providerId="OAuth2" clId="{E2F6A8B8-21CA-6948-80E4-6BE00637A704}" dt="2020-08-10T02:15:02.762" v="791"/>
          <ac:inkMkLst>
            <pc:docMk/>
            <pc:sldMk cId="745222159" sldId="743"/>
            <ac:inkMk id="27" creationId="{196A25EC-9604-3F44-98F7-EEE88B1874B1}"/>
          </ac:inkMkLst>
        </pc:inkChg>
        <pc:inkChg chg="add topLvl">
          <ac:chgData name="Chandra Chekuri" userId="32786454_tp_dropbox" providerId="OAuth2" clId="{E2F6A8B8-21CA-6948-80E4-6BE00637A704}" dt="2020-08-10T02:15:02.762" v="791"/>
          <ac:inkMkLst>
            <pc:docMk/>
            <pc:sldMk cId="745222159" sldId="743"/>
            <ac:inkMk id="28" creationId="{3E9210FD-A998-4A40-987E-D138957918A0}"/>
          </ac:inkMkLst>
        </pc:inkChg>
        <pc:inkChg chg="add del topLvl">
          <ac:chgData name="Chandra Chekuri" userId="32786454_tp_dropbox" providerId="OAuth2" clId="{E2F6A8B8-21CA-6948-80E4-6BE00637A704}" dt="2020-08-10T02:51:35.886" v="1551"/>
          <ac:inkMkLst>
            <pc:docMk/>
            <pc:sldMk cId="745222159" sldId="743"/>
            <ac:inkMk id="29" creationId="{5DC4A770-1DFA-2040-A898-A83267033613}"/>
          </ac:inkMkLst>
        </pc:inkChg>
        <pc:inkChg chg="add del topLvl">
          <ac:chgData name="Chandra Chekuri" userId="32786454_tp_dropbox" providerId="OAuth2" clId="{E2F6A8B8-21CA-6948-80E4-6BE00637A704}" dt="2020-08-10T02:51:36.515" v="1553"/>
          <ac:inkMkLst>
            <pc:docMk/>
            <pc:sldMk cId="745222159" sldId="743"/>
            <ac:inkMk id="30" creationId="{8A775848-4F43-9B49-B0EF-F3E231FAAF99}"/>
          </ac:inkMkLst>
        </pc:inkChg>
        <pc:inkChg chg="add">
          <ac:chgData name="Chandra Chekuri" userId="32786454_tp_dropbox" providerId="OAuth2" clId="{E2F6A8B8-21CA-6948-80E4-6BE00637A704}" dt="2020-08-10T02:14:35.454" v="757"/>
          <ac:inkMkLst>
            <pc:docMk/>
            <pc:sldMk cId="745222159" sldId="743"/>
            <ac:inkMk id="31" creationId="{D103696A-5095-0F4E-B95E-78B7E7C19374}"/>
          </ac:inkMkLst>
        </pc:inkChg>
        <pc:inkChg chg="add">
          <ac:chgData name="Chandra Chekuri" userId="32786454_tp_dropbox" providerId="OAuth2" clId="{E2F6A8B8-21CA-6948-80E4-6BE00637A704}" dt="2020-08-10T02:14:36.063" v="758"/>
          <ac:inkMkLst>
            <pc:docMk/>
            <pc:sldMk cId="745222159" sldId="743"/>
            <ac:inkMk id="32" creationId="{3312BAC7-CFF2-F344-9BFD-3A195BCBD2BC}"/>
          </ac:inkMkLst>
        </pc:inkChg>
        <pc:inkChg chg="add">
          <ac:chgData name="Chandra Chekuri" userId="32786454_tp_dropbox" providerId="OAuth2" clId="{E2F6A8B8-21CA-6948-80E4-6BE00637A704}" dt="2020-08-10T02:14:36.516" v="759"/>
          <ac:inkMkLst>
            <pc:docMk/>
            <pc:sldMk cId="745222159" sldId="743"/>
            <ac:inkMk id="33" creationId="{B4373004-C541-0A4C-A6B4-AFCD84DBAA03}"/>
          </ac:inkMkLst>
        </pc:inkChg>
        <pc:inkChg chg="add del">
          <ac:chgData name="Chandra Chekuri" userId="32786454_tp_dropbox" providerId="OAuth2" clId="{E2F6A8B8-21CA-6948-80E4-6BE00637A704}" dt="2020-08-10T02:51:35.887" v="1552"/>
          <ac:inkMkLst>
            <pc:docMk/>
            <pc:sldMk cId="745222159" sldId="743"/>
            <ac:inkMk id="34" creationId="{C44FF9A3-C237-FC4A-81B3-BD957215BBD0}"/>
          </ac:inkMkLst>
        </pc:inkChg>
        <pc:inkChg chg="add">
          <ac:chgData name="Chandra Chekuri" userId="32786454_tp_dropbox" providerId="OAuth2" clId="{E2F6A8B8-21CA-6948-80E4-6BE00637A704}" dt="2020-08-10T02:14:39.126" v="761"/>
          <ac:inkMkLst>
            <pc:docMk/>
            <pc:sldMk cId="745222159" sldId="743"/>
            <ac:inkMk id="35" creationId="{C8C87F60-6C51-BB47-B70B-557E6E655FC8}"/>
          </ac:inkMkLst>
        </pc:inkChg>
        <pc:inkChg chg="add">
          <ac:chgData name="Chandra Chekuri" userId="32786454_tp_dropbox" providerId="OAuth2" clId="{E2F6A8B8-21CA-6948-80E4-6BE00637A704}" dt="2020-08-10T02:14:40.263" v="762"/>
          <ac:inkMkLst>
            <pc:docMk/>
            <pc:sldMk cId="745222159" sldId="743"/>
            <ac:inkMk id="36" creationId="{4BE9A820-BA74-A94B-A9B0-4A36FBFD02D8}"/>
          </ac:inkMkLst>
        </pc:inkChg>
        <pc:inkChg chg="add">
          <ac:chgData name="Chandra Chekuri" userId="32786454_tp_dropbox" providerId="OAuth2" clId="{E2F6A8B8-21CA-6948-80E4-6BE00637A704}" dt="2020-08-10T02:14:41.263" v="763"/>
          <ac:inkMkLst>
            <pc:docMk/>
            <pc:sldMk cId="745222159" sldId="743"/>
            <ac:inkMk id="37" creationId="{B57219BD-DFC4-6346-9126-C89971DBDE2A}"/>
          </ac:inkMkLst>
        </pc:inkChg>
        <pc:inkChg chg="add del topLvl">
          <ac:chgData name="Chandra Chekuri" userId="32786454_tp_dropbox" providerId="OAuth2" clId="{E2F6A8B8-21CA-6948-80E4-6BE00637A704}" dt="2020-08-10T02:52:11.735" v="1565"/>
          <ac:inkMkLst>
            <pc:docMk/>
            <pc:sldMk cId="745222159" sldId="743"/>
            <ac:inkMk id="39" creationId="{39639296-ACB0-264B-BECB-21680CF07288}"/>
          </ac:inkMkLst>
        </pc:inkChg>
        <pc:inkChg chg="add del topLvl">
          <ac:chgData name="Chandra Chekuri" userId="32786454_tp_dropbox" providerId="OAuth2" clId="{E2F6A8B8-21CA-6948-80E4-6BE00637A704}" dt="2020-08-10T02:52:11.748" v="1571"/>
          <ac:inkMkLst>
            <pc:docMk/>
            <pc:sldMk cId="745222159" sldId="743"/>
            <ac:inkMk id="40" creationId="{ED40A281-F82F-714C-A230-2111F554A009}"/>
          </ac:inkMkLst>
        </pc:inkChg>
        <pc:inkChg chg="add topLvl">
          <ac:chgData name="Chandra Chekuri" userId="32786454_tp_dropbox" providerId="OAuth2" clId="{E2F6A8B8-21CA-6948-80E4-6BE00637A704}" dt="2020-08-10T02:15:02.762" v="791"/>
          <ac:inkMkLst>
            <pc:docMk/>
            <pc:sldMk cId="745222159" sldId="743"/>
            <ac:inkMk id="43" creationId="{323F3B21-4553-0A4F-AD52-04B70189F39A}"/>
          </ac:inkMkLst>
        </pc:inkChg>
        <pc:inkChg chg="add topLvl">
          <ac:chgData name="Chandra Chekuri" userId="32786454_tp_dropbox" providerId="OAuth2" clId="{E2F6A8B8-21CA-6948-80E4-6BE00637A704}" dt="2020-08-10T02:15:02.762" v="791"/>
          <ac:inkMkLst>
            <pc:docMk/>
            <pc:sldMk cId="745222159" sldId="743"/>
            <ac:inkMk id="44" creationId="{4082C53F-CCB1-8748-A459-F40722FC6167}"/>
          </ac:inkMkLst>
        </pc:inkChg>
        <pc:inkChg chg="add topLvl">
          <ac:chgData name="Chandra Chekuri" userId="32786454_tp_dropbox" providerId="OAuth2" clId="{E2F6A8B8-21CA-6948-80E4-6BE00637A704}" dt="2020-08-10T02:15:02.762" v="791"/>
          <ac:inkMkLst>
            <pc:docMk/>
            <pc:sldMk cId="745222159" sldId="743"/>
            <ac:inkMk id="45" creationId="{9451879D-786C-D245-AF20-4F1ADE378E7F}"/>
          </ac:inkMkLst>
        </pc:inkChg>
        <pc:inkChg chg="add topLvl">
          <ac:chgData name="Chandra Chekuri" userId="32786454_tp_dropbox" providerId="OAuth2" clId="{E2F6A8B8-21CA-6948-80E4-6BE00637A704}" dt="2020-08-10T02:15:02.762" v="791"/>
          <ac:inkMkLst>
            <pc:docMk/>
            <pc:sldMk cId="745222159" sldId="743"/>
            <ac:inkMk id="46" creationId="{FC42448C-417E-DF4D-B07E-DE312769E5F4}"/>
          </ac:inkMkLst>
        </pc:inkChg>
        <pc:inkChg chg="add">
          <ac:chgData name="Chandra Chekuri" userId="32786454_tp_dropbox" providerId="OAuth2" clId="{E2F6A8B8-21CA-6948-80E4-6BE00637A704}" dt="2020-08-10T02:52:21.113" v="1584"/>
          <ac:inkMkLst>
            <pc:docMk/>
            <pc:sldMk cId="745222159" sldId="743"/>
            <ac:inkMk id="47" creationId="{F8CF5364-0CB8-6A4C-94B4-C91B9F8A5FB3}"/>
          </ac:inkMkLst>
        </pc:inkChg>
        <pc:inkChg chg="add del topLvl">
          <ac:chgData name="Chandra Chekuri" userId="32786454_tp_dropbox" providerId="OAuth2" clId="{E2F6A8B8-21CA-6948-80E4-6BE00637A704}" dt="2020-08-10T02:51:36.516" v="1554"/>
          <ac:inkMkLst>
            <pc:docMk/>
            <pc:sldMk cId="745222159" sldId="743"/>
            <ac:inkMk id="48" creationId="{61770DF8-CD5C-074C-82A7-323948FD87C9}"/>
          </ac:inkMkLst>
        </pc:inkChg>
        <pc:inkChg chg="add del">
          <ac:chgData name="Chandra Chekuri" userId="32786454_tp_dropbox" providerId="OAuth2" clId="{E2F6A8B8-21CA-6948-80E4-6BE00637A704}" dt="2020-08-10T02:52:11.743" v="1568"/>
          <ac:inkMkLst>
            <pc:docMk/>
            <pc:sldMk cId="745222159" sldId="743"/>
            <ac:inkMk id="49" creationId="{4A835844-0181-334F-80C7-D55F3ECF8FE3}"/>
          </ac:inkMkLst>
        </pc:inkChg>
        <pc:inkChg chg="add del">
          <ac:chgData name="Chandra Chekuri" userId="32786454_tp_dropbox" providerId="OAuth2" clId="{E2F6A8B8-21CA-6948-80E4-6BE00637A704}" dt="2020-08-10T02:52:11.732" v="1564"/>
          <ac:inkMkLst>
            <pc:docMk/>
            <pc:sldMk cId="745222159" sldId="743"/>
            <ac:inkMk id="50" creationId="{FE303A93-3465-4341-9195-70115A49BFD4}"/>
          </ac:inkMkLst>
        </pc:inkChg>
        <pc:inkChg chg="add del topLvl">
          <ac:chgData name="Chandra Chekuri" userId="32786454_tp_dropbox" providerId="OAuth2" clId="{E2F6A8B8-21CA-6948-80E4-6BE00637A704}" dt="2020-08-10T02:52:11.747" v="1570"/>
          <ac:inkMkLst>
            <pc:docMk/>
            <pc:sldMk cId="745222159" sldId="743"/>
            <ac:inkMk id="51" creationId="{E52149B2-F0C7-244C-BE1C-44D51EF99AB7}"/>
          </ac:inkMkLst>
        </pc:inkChg>
        <pc:inkChg chg="add del">
          <ac:chgData name="Chandra Chekuri" userId="32786454_tp_dropbox" providerId="OAuth2" clId="{E2F6A8B8-21CA-6948-80E4-6BE00637A704}" dt="2020-08-10T02:52:11.740" v="1567"/>
          <ac:inkMkLst>
            <pc:docMk/>
            <pc:sldMk cId="745222159" sldId="743"/>
            <ac:inkMk id="52" creationId="{B93590A1-ABA5-554F-B4A6-0A0C99EF6B0B}"/>
          </ac:inkMkLst>
        </pc:inkChg>
        <pc:inkChg chg="add del topLvl">
          <ac:chgData name="Chandra Chekuri" userId="32786454_tp_dropbox" providerId="OAuth2" clId="{E2F6A8B8-21CA-6948-80E4-6BE00637A704}" dt="2020-08-10T02:52:11.746" v="1569"/>
          <ac:inkMkLst>
            <pc:docMk/>
            <pc:sldMk cId="745222159" sldId="743"/>
            <ac:inkMk id="53" creationId="{0665F215-BA58-C34B-AB3B-A6C9A0CDF7E2}"/>
          </ac:inkMkLst>
        </pc:inkChg>
        <pc:inkChg chg="add del">
          <ac:chgData name="Chandra Chekuri" userId="32786454_tp_dropbox" providerId="OAuth2" clId="{E2F6A8B8-21CA-6948-80E4-6BE00637A704}" dt="2020-08-10T02:52:11.737" v="1566"/>
          <ac:inkMkLst>
            <pc:docMk/>
            <pc:sldMk cId="745222159" sldId="743"/>
            <ac:inkMk id="54" creationId="{F2B12D9E-2AFB-FA42-A00F-BD2D29FFB6CF}"/>
          </ac:inkMkLst>
        </pc:inkChg>
        <pc:inkChg chg="add del topLvl">
          <ac:chgData name="Chandra Chekuri" userId="32786454_tp_dropbox" providerId="OAuth2" clId="{E2F6A8B8-21CA-6948-80E4-6BE00637A704}" dt="2020-08-10T02:52:14.529" v="1581"/>
          <ac:inkMkLst>
            <pc:docMk/>
            <pc:sldMk cId="745222159" sldId="743"/>
            <ac:inkMk id="56" creationId="{8080B492-DE0F-394F-BDF7-BEE0566DD710}"/>
          </ac:inkMkLst>
        </pc:inkChg>
        <pc:inkChg chg="add del topLvl">
          <ac:chgData name="Chandra Chekuri" userId="32786454_tp_dropbox" providerId="OAuth2" clId="{E2F6A8B8-21CA-6948-80E4-6BE00637A704}" dt="2020-08-10T02:52:14.526" v="1578"/>
          <ac:inkMkLst>
            <pc:docMk/>
            <pc:sldMk cId="745222159" sldId="743"/>
            <ac:inkMk id="57" creationId="{CA10AAF5-5817-7545-80F4-E922AEDF115A}"/>
          </ac:inkMkLst>
        </pc:inkChg>
        <pc:inkChg chg="add del topLvl">
          <ac:chgData name="Chandra Chekuri" userId="32786454_tp_dropbox" providerId="OAuth2" clId="{E2F6A8B8-21CA-6948-80E4-6BE00637A704}" dt="2020-08-10T02:52:14.527" v="1579"/>
          <ac:inkMkLst>
            <pc:docMk/>
            <pc:sldMk cId="745222159" sldId="743"/>
            <ac:inkMk id="58" creationId="{B2A13EFF-10C0-C449-8C9A-76362CA28A8A}"/>
          </ac:inkMkLst>
        </pc:inkChg>
        <pc:inkChg chg="add del topLvl">
          <ac:chgData name="Chandra Chekuri" userId="32786454_tp_dropbox" providerId="OAuth2" clId="{E2F6A8B8-21CA-6948-80E4-6BE00637A704}" dt="2020-08-10T02:52:14.531" v="1582"/>
          <ac:inkMkLst>
            <pc:docMk/>
            <pc:sldMk cId="745222159" sldId="743"/>
            <ac:inkMk id="59" creationId="{65641114-CE3C-AE4B-980D-D208997CB16B}"/>
          </ac:inkMkLst>
        </pc:inkChg>
        <pc:inkChg chg="add del topLvl">
          <ac:chgData name="Chandra Chekuri" userId="32786454_tp_dropbox" providerId="OAuth2" clId="{E2F6A8B8-21CA-6948-80E4-6BE00637A704}" dt="2020-08-10T02:52:14.528" v="1580"/>
          <ac:inkMkLst>
            <pc:docMk/>
            <pc:sldMk cId="745222159" sldId="743"/>
            <ac:inkMk id="60" creationId="{19C15AA5-9EDE-DE47-A913-F4864DAB82AF}"/>
          </ac:inkMkLst>
        </pc:inkChg>
        <pc:inkChg chg="add del topLvl">
          <ac:chgData name="Chandra Chekuri" userId="32786454_tp_dropbox" providerId="OAuth2" clId="{E2F6A8B8-21CA-6948-80E4-6BE00637A704}" dt="2020-08-10T02:52:14.531" v="1583"/>
          <ac:inkMkLst>
            <pc:docMk/>
            <pc:sldMk cId="745222159" sldId="743"/>
            <ac:inkMk id="61" creationId="{E55243F8-895A-E143-926C-15D3665E2470}"/>
          </ac:inkMkLst>
        </pc:inkChg>
        <pc:inkChg chg="add">
          <ac:chgData name="Chandra Chekuri" userId="32786454_tp_dropbox" providerId="OAuth2" clId="{E2F6A8B8-21CA-6948-80E4-6BE00637A704}" dt="2020-08-10T02:52:21.262" v="1585"/>
          <ac:inkMkLst>
            <pc:docMk/>
            <pc:sldMk cId="745222159" sldId="743"/>
            <ac:inkMk id="62" creationId="{351B1DEB-5C63-F648-80A7-68D4ED3E6110}"/>
          </ac:inkMkLst>
        </pc:inkChg>
        <pc:inkChg chg="add del">
          <ac:chgData name="Chandra Chekuri" userId="32786454_tp_dropbox" providerId="OAuth2" clId="{E2F6A8B8-21CA-6948-80E4-6BE00637A704}" dt="2020-08-10T02:52:12.634" v="1574"/>
          <ac:inkMkLst>
            <pc:docMk/>
            <pc:sldMk cId="745222159" sldId="743"/>
            <ac:inkMk id="63" creationId="{67E22DC4-8C2D-684D-A8BF-A410B2A9163E}"/>
          </ac:inkMkLst>
        </pc:inkChg>
        <pc:inkChg chg="add del">
          <ac:chgData name="Chandra Chekuri" userId="32786454_tp_dropbox" providerId="OAuth2" clId="{E2F6A8B8-21CA-6948-80E4-6BE00637A704}" dt="2020-08-10T02:52:12.638" v="1576"/>
          <ac:inkMkLst>
            <pc:docMk/>
            <pc:sldMk cId="745222159" sldId="743"/>
            <ac:inkMk id="64" creationId="{A71B550A-B765-2941-A236-863059EE4B2E}"/>
          </ac:inkMkLst>
        </pc:inkChg>
        <pc:inkChg chg="add del">
          <ac:chgData name="Chandra Chekuri" userId="32786454_tp_dropbox" providerId="OAuth2" clId="{E2F6A8B8-21CA-6948-80E4-6BE00637A704}" dt="2020-08-10T02:52:12.636" v="1575"/>
          <ac:inkMkLst>
            <pc:docMk/>
            <pc:sldMk cId="745222159" sldId="743"/>
            <ac:inkMk id="65" creationId="{0585F22B-E897-244C-AA7F-469BB7E87530}"/>
          </ac:inkMkLst>
        </pc:inkChg>
        <pc:inkChg chg="add del">
          <ac:chgData name="Chandra Chekuri" userId="32786454_tp_dropbox" providerId="OAuth2" clId="{E2F6A8B8-21CA-6948-80E4-6BE00637A704}" dt="2020-08-10T02:52:12.630" v="1572"/>
          <ac:inkMkLst>
            <pc:docMk/>
            <pc:sldMk cId="745222159" sldId="743"/>
            <ac:inkMk id="66" creationId="{0CFA4118-F03D-4944-B6AD-C09F2679835B}"/>
          </ac:inkMkLst>
        </pc:inkChg>
        <pc:inkChg chg="add del">
          <ac:chgData name="Chandra Chekuri" userId="32786454_tp_dropbox" providerId="OAuth2" clId="{E2F6A8B8-21CA-6948-80E4-6BE00637A704}" dt="2020-08-10T02:52:12.632" v="1573"/>
          <ac:inkMkLst>
            <pc:docMk/>
            <pc:sldMk cId="745222159" sldId="743"/>
            <ac:inkMk id="67" creationId="{00962943-41E8-DE4A-97DA-D34F434708E4}"/>
          </ac:inkMkLst>
        </pc:inkChg>
        <pc:inkChg chg="add del">
          <ac:chgData name="Chandra Chekuri" userId="32786454_tp_dropbox" providerId="OAuth2" clId="{E2F6A8B8-21CA-6948-80E4-6BE00637A704}" dt="2020-08-10T02:52:12.783" v="1577"/>
          <ac:inkMkLst>
            <pc:docMk/>
            <pc:sldMk cId="745222159" sldId="743"/>
            <ac:inkMk id="68" creationId="{CE723EF6-1505-1847-A937-015546EC21DA}"/>
          </ac:inkMkLst>
        </pc:inkChg>
        <pc:inkChg chg="add">
          <ac:chgData name="Chandra Chekuri" userId="32786454_tp_dropbox" providerId="OAuth2" clId="{E2F6A8B8-21CA-6948-80E4-6BE00637A704}" dt="2020-08-10T02:52:22.015" v="1586"/>
          <ac:inkMkLst>
            <pc:docMk/>
            <pc:sldMk cId="745222159" sldId="743"/>
            <ac:inkMk id="70" creationId="{BB804F2D-D9B6-884B-B9BC-369D65512340}"/>
          </ac:inkMkLst>
        </pc:inkChg>
        <pc:inkChg chg="add">
          <ac:chgData name="Chandra Chekuri" userId="32786454_tp_dropbox" providerId="OAuth2" clId="{E2F6A8B8-21CA-6948-80E4-6BE00637A704}" dt="2020-08-10T02:52:22.507" v="1587"/>
          <ac:inkMkLst>
            <pc:docMk/>
            <pc:sldMk cId="745222159" sldId="743"/>
            <ac:inkMk id="71" creationId="{D3340CDE-361D-554D-A04D-70118027D4FB}"/>
          </ac:inkMkLst>
        </pc:inkChg>
        <pc:inkChg chg="add">
          <ac:chgData name="Chandra Chekuri" userId="32786454_tp_dropbox" providerId="OAuth2" clId="{E2F6A8B8-21CA-6948-80E4-6BE00637A704}" dt="2020-08-10T02:52:22.795" v="1588"/>
          <ac:inkMkLst>
            <pc:docMk/>
            <pc:sldMk cId="745222159" sldId="743"/>
            <ac:inkMk id="72" creationId="{4967F813-D571-9C47-A343-FBB6F08C3696}"/>
          </ac:inkMkLst>
        </pc:inkChg>
        <pc:inkChg chg="add">
          <ac:chgData name="Chandra Chekuri" userId="32786454_tp_dropbox" providerId="OAuth2" clId="{E2F6A8B8-21CA-6948-80E4-6BE00637A704}" dt="2020-08-10T02:52:23.015" v="1589"/>
          <ac:inkMkLst>
            <pc:docMk/>
            <pc:sldMk cId="745222159" sldId="743"/>
            <ac:inkMk id="73" creationId="{96A750C5-494E-FB42-B143-21A683377AA8}"/>
          </ac:inkMkLst>
        </pc:inkChg>
        <pc:inkChg chg="add">
          <ac:chgData name="Chandra Chekuri" userId="32786454_tp_dropbox" providerId="OAuth2" clId="{E2F6A8B8-21CA-6948-80E4-6BE00637A704}" dt="2020-08-10T02:52:24.199" v="1591"/>
          <ac:inkMkLst>
            <pc:docMk/>
            <pc:sldMk cId="745222159" sldId="743"/>
            <ac:inkMk id="75" creationId="{2CF69C80-8DF0-CE4F-80D1-3FD8176386D6}"/>
          </ac:inkMkLst>
        </pc:inkChg>
        <pc:inkChg chg="add">
          <ac:chgData name="Chandra Chekuri" userId="32786454_tp_dropbox" providerId="OAuth2" clId="{E2F6A8B8-21CA-6948-80E4-6BE00637A704}" dt="2020-08-10T02:52:24.346" v="1592"/>
          <ac:inkMkLst>
            <pc:docMk/>
            <pc:sldMk cId="745222159" sldId="743"/>
            <ac:inkMk id="76" creationId="{31E7FB87-32BC-684D-96C0-B3299546EB25}"/>
          </ac:inkMkLst>
        </pc:inkChg>
        <pc:inkChg chg="add">
          <ac:chgData name="Chandra Chekuri" userId="32786454_tp_dropbox" providerId="OAuth2" clId="{E2F6A8B8-21CA-6948-80E4-6BE00637A704}" dt="2020-08-10T02:52:24.697" v="1593"/>
          <ac:inkMkLst>
            <pc:docMk/>
            <pc:sldMk cId="745222159" sldId="743"/>
            <ac:inkMk id="77" creationId="{2B771967-2D29-1A4E-94DC-21EA923EB99E}"/>
          </ac:inkMkLst>
        </pc:inkChg>
        <pc:inkChg chg="add">
          <ac:chgData name="Chandra Chekuri" userId="32786454_tp_dropbox" providerId="OAuth2" clId="{E2F6A8B8-21CA-6948-80E4-6BE00637A704}" dt="2020-08-10T02:52:25.066" v="1594"/>
          <ac:inkMkLst>
            <pc:docMk/>
            <pc:sldMk cId="745222159" sldId="743"/>
            <ac:inkMk id="78" creationId="{7A4788AE-7726-F04A-822A-9E56E3D0E3A1}"/>
          </ac:inkMkLst>
        </pc:inkChg>
        <pc:inkChg chg="add">
          <ac:chgData name="Chandra Chekuri" userId="32786454_tp_dropbox" providerId="OAuth2" clId="{E2F6A8B8-21CA-6948-80E4-6BE00637A704}" dt="2020-08-10T02:52:25.525" v="1595"/>
          <ac:inkMkLst>
            <pc:docMk/>
            <pc:sldMk cId="745222159" sldId="743"/>
            <ac:inkMk id="79" creationId="{02F1BB9B-DB50-4846-807B-45EC9213CF68}"/>
          </ac:inkMkLst>
        </pc:inkChg>
        <pc:inkChg chg="add">
          <ac:chgData name="Chandra Chekuri" userId="32786454_tp_dropbox" providerId="OAuth2" clId="{E2F6A8B8-21CA-6948-80E4-6BE00637A704}" dt="2020-08-10T02:52:25.750" v="1596"/>
          <ac:inkMkLst>
            <pc:docMk/>
            <pc:sldMk cId="745222159" sldId="743"/>
            <ac:inkMk id="80" creationId="{4A72AC92-4CC0-FA4D-9226-84B7DB1BD14D}"/>
          </ac:inkMkLst>
        </pc:inkChg>
        <pc:inkChg chg="add">
          <ac:chgData name="Chandra Chekuri" userId="32786454_tp_dropbox" providerId="OAuth2" clId="{E2F6A8B8-21CA-6948-80E4-6BE00637A704}" dt="2020-08-10T02:52:26.651" v="1598"/>
          <ac:inkMkLst>
            <pc:docMk/>
            <pc:sldMk cId="745222159" sldId="743"/>
            <ac:inkMk id="82" creationId="{71E4555B-EABE-574E-8925-EBB219DE34E6}"/>
          </ac:inkMkLst>
        </pc:inkChg>
        <pc:inkChg chg="add">
          <ac:chgData name="Chandra Chekuri" userId="32786454_tp_dropbox" providerId="OAuth2" clId="{E2F6A8B8-21CA-6948-80E4-6BE00637A704}" dt="2020-08-10T02:52:26.815" v="1599"/>
          <ac:inkMkLst>
            <pc:docMk/>
            <pc:sldMk cId="745222159" sldId="743"/>
            <ac:inkMk id="83" creationId="{D3A7C7E6-CB98-B141-AEE7-A6B8642975BA}"/>
          </ac:inkMkLst>
        </pc:inkChg>
        <pc:inkChg chg="add">
          <ac:chgData name="Chandra Chekuri" userId="32786454_tp_dropbox" providerId="OAuth2" clId="{E2F6A8B8-21CA-6948-80E4-6BE00637A704}" dt="2020-08-10T02:52:27.106" v="1600"/>
          <ac:inkMkLst>
            <pc:docMk/>
            <pc:sldMk cId="745222159" sldId="743"/>
            <ac:inkMk id="84" creationId="{32883FC3-93DD-9747-88AD-873B68148779}"/>
          </ac:inkMkLst>
        </pc:inkChg>
        <pc:inkChg chg="add">
          <ac:chgData name="Chandra Chekuri" userId="32786454_tp_dropbox" providerId="OAuth2" clId="{E2F6A8B8-21CA-6948-80E4-6BE00637A704}" dt="2020-08-10T02:52:27.503" v="1601"/>
          <ac:inkMkLst>
            <pc:docMk/>
            <pc:sldMk cId="745222159" sldId="743"/>
            <ac:inkMk id="85" creationId="{41782623-449B-2C48-9405-24ABCB623916}"/>
          </ac:inkMkLst>
        </pc:inkChg>
        <pc:inkChg chg="add">
          <ac:chgData name="Chandra Chekuri" userId="32786454_tp_dropbox" providerId="OAuth2" clId="{E2F6A8B8-21CA-6948-80E4-6BE00637A704}" dt="2020-08-10T02:52:27.891" v="1602"/>
          <ac:inkMkLst>
            <pc:docMk/>
            <pc:sldMk cId="745222159" sldId="743"/>
            <ac:inkMk id="86" creationId="{5BD00710-BE17-424B-9151-1B33C6D2B694}"/>
          </ac:inkMkLst>
        </pc:inkChg>
        <pc:inkChg chg="add">
          <ac:chgData name="Chandra Chekuri" userId="32786454_tp_dropbox" providerId="OAuth2" clId="{E2F6A8B8-21CA-6948-80E4-6BE00637A704}" dt="2020-08-10T02:52:28.157" v="1603"/>
          <ac:inkMkLst>
            <pc:docMk/>
            <pc:sldMk cId="745222159" sldId="743"/>
            <ac:inkMk id="87" creationId="{F0FE58E1-77AE-4C45-99D1-35A20BDDBFE2}"/>
          </ac:inkMkLst>
        </pc:inkChg>
      </pc:sldChg>
      <pc:sldChg chg="addSp delSp modSp">
        <pc:chgData name="Chandra Chekuri" userId="32786454_tp_dropbox" providerId="OAuth2" clId="{E2F6A8B8-21CA-6948-80E4-6BE00637A704}" dt="2020-08-10T02:53:40.654" v="1674"/>
        <pc:sldMkLst>
          <pc:docMk/>
          <pc:sldMk cId="1642924155" sldId="747"/>
        </pc:sldMkLst>
        <pc:spChg chg="add del">
          <ac:chgData name="Chandra Chekuri" userId="32786454_tp_dropbox" providerId="OAuth2" clId="{E2F6A8B8-21CA-6948-80E4-6BE00637A704}" dt="2020-08-10T02:16:19.636" v="808" actId="27957"/>
          <ac:spMkLst>
            <pc:docMk/>
            <pc:sldMk cId="1642924155" sldId="747"/>
            <ac:spMk id="32" creationId="{6DC9C003-B23F-4829-BE93-A9DF63616174}"/>
          </ac:spMkLst>
        </pc:spChg>
        <pc:spChg chg="add del">
          <ac:chgData name="Chandra Chekuri" userId="32786454_tp_dropbox" providerId="OAuth2" clId="{E2F6A8B8-21CA-6948-80E4-6BE00637A704}" dt="2020-08-10T02:16:19.636" v="808" actId="27957"/>
          <ac:spMkLst>
            <pc:docMk/>
            <pc:sldMk cId="1642924155" sldId="747"/>
            <ac:spMk id="38" creationId="{CBB587C7-6D37-4F13-9805-6C542309D9F8}"/>
          </ac:spMkLst>
        </pc:spChg>
        <pc:grpChg chg="add del">
          <ac:chgData name="Chandra Chekuri" userId="32786454_tp_dropbox" providerId="OAuth2" clId="{E2F6A8B8-21CA-6948-80E4-6BE00637A704}" dt="2020-08-10T02:15:34.718" v="796"/>
          <ac:grpSpMkLst>
            <pc:docMk/>
            <pc:sldMk cId="1642924155" sldId="747"/>
            <ac:grpSpMk id="6" creationId="{FCE03601-8321-F14E-B633-A4E063A06B75}"/>
          </ac:grpSpMkLst>
        </pc:grpChg>
        <pc:grpChg chg="add del">
          <ac:chgData name="Chandra Chekuri" userId="32786454_tp_dropbox" providerId="OAuth2" clId="{E2F6A8B8-21CA-6948-80E4-6BE00637A704}" dt="2020-08-10T02:16:40.610" v="813"/>
          <ac:grpSpMkLst>
            <pc:docMk/>
            <pc:sldMk cId="1642924155" sldId="747"/>
            <ac:grpSpMk id="8" creationId="{4F50C7E8-A409-FF4C-99DD-1787E3EC9131}"/>
          </ac:grpSpMkLst>
        </pc:grpChg>
        <pc:grpChg chg="add del">
          <ac:chgData name="Chandra Chekuri" userId="32786454_tp_dropbox" providerId="OAuth2" clId="{E2F6A8B8-21CA-6948-80E4-6BE00637A704}" dt="2020-08-10T02:16:40.610" v="813"/>
          <ac:grpSpMkLst>
            <pc:docMk/>
            <pc:sldMk cId="1642924155" sldId="747"/>
            <ac:grpSpMk id="14" creationId="{5B744E84-E0D6-4444-926A-CBDF31AC280F}"/>
          </ac:grpSpMkLst>
        </pc:grpChg>
        <pc:grpChg chg="add del">
          <ac:chgData name="Chandra Chekuri" userId="32786454_tp_dropbox" providerId="OAuth2" clId="{E2F6A8B8-21CA-6948-80E4-6BE00637A704}" dt="2020-08-10T02:53:08.185" v="1623"/>
          <ac:grpSpMkLst>
            <pc:docMk/>
            <pc:sldMk cId="1642924155" sldId="747"/>
            <ac:grpSpMk id="19" creationId="{B00EA52F-5F84-7D48-872E-9C0ECB531270}"/>
          </ac:grpSpMkLst>
        </pc:grpChg>
        <pc:grpChg chg="add del">
          <ac:chgData name="Chandra Chekuri" userId="32786454_tp_dropbox" providerId="OAuth2" clId="{E2F6A8B8-21CA-6948-80E4-6BE00637A704}" dt="2020-08-10T02:16:42.187" v="815"/>
          <ac:grpSpMkLst>
            <pc:docMk/>
            <pc:sldMk cId="1642924155" sldId="747"/>
            <ac:grpSpMk id="19" creationId="{D5F476F2-FCFD-204B-AEB5-920B5EB373DE}"/>
          </ac:grpSpMkLst>
        </pc:grpChg>
        <pc:grpChg chg="add del">
          <ac:chgData name="Chandra Chekuri" userId="32786454_tp_dropbox" providerId="OAuth2" clId="{E2F6A8B8-21CA-6948-80E4-6BE00637A704}" dt="2020-08-10T02:16:45.814" v="819"/>
          <ac:grpSpMkLst>
            <pc:docMk/>
            <pc:sldMk cId="1642924155" sldId="747"/>
            <ac:grpSpMk id="21" creationId="{0839FE14-3072-3749-82AD-D947A53E0F69}"/>
          </ac:grpSpMkLst>
        </pc:grpChg>
        <pc:grpChg chg="add del">
          <ac:chgData name="Chandra Chekuri" userId="32786454_tp_dropbox" providerId="OAuth2" clId="{E2F6A8B8-21CA-6948-80E4-6BE00637A704}" dt="2020-08-10T02:17:23.088" v="840"/>
          <ac:grpSpMkLst>
            <pc:docMk/>
            <pc:sldMk cId="1642924155" sldId="747"/>
            <ac:grpSpMk id="25" creationId="{DDC503EC-7FD1-B445-9334-6C560B102F2D}"/>
          </ac:grpSpMkLst>
        </pc:grpChg>
        <pc:grpChg chg="add del">
          <ac:chgData name="Chandra Chekuri" userId="32786454_tp_dropbox" providerId="OAuth2" clId="{E2F6A8B8-21CA-6948-80E4-6BE00637A704}" dt="2020-08-10T02:16:57.580" v="827"/>
          <ac:grpSpMkLst>
            <pc:docMk/>
            <pc:sldMk cId="1642924155" sldId="747"/>
            <ac:grpSpMk id="30" creationId="{47EED140-5C13-4746-8C8F-FBEC52ED1376}"/>
          </ac:grpSpMkLst>
        </pc:grpChg>
        <pc:grpChg chg="add del">
          <ac:chgData name="Chandra Chekuri" userId="32786454_tp_dropbox" providerId="OAuth2" clId="{E2F6A8B8-21CA-6948-80E4-6BE00637A704}" dt="2020-08-10T02:53:09.401" v="1625"/>
          <ac:grpSpMkLst>
            <pc:docMk/>
            <pc:sldMk cId="1642924155" sldId="747"/>
            <ac:grpSpMk id="32" creationId="{0A41B8FB-D6F0-7545-A2AA-F8FCE8C3C9AB}"/>
          </ac:grpSpMkLst>
        </pc:grpChg>
        <pc:grpChg chg="add del">
          <ac:chgData name="Chandra Chekuri" userId="32786454_tp_dropbox" providerId="OAuth2" clId="{E2F6A8B8-21CA-6948-80E4-6BE00637A704}" dt="2020-08-10T02:17:28.145" v="842"/>
          <ac:grpSpMkLst>
            <pc:docMk/>
            <pc:sldMk cId="1642924155" sldId="747"/>
            <ac:grpSpMk id="34" creationId="{DEF629EC-72BA-824A-923B-9E477DDC48E4}"/>
          </ac:grpSpMkLst>
        </pc:grpChg>
        <pc:grpChg chg="add">
          <ac:chgData name="Chandra Chekuri" userId="32786454_tp_dropbox" providerId="OAuth2" clId="{E2F6A8B8-21CA-6948-80E4-6BE00637A704}" dt="2020-08-10T02:53:09.401" v="1625"/>
          <ac:grpSpMkLst>
            <pc:docMk/>
            <pc:sldMk cId="1642924155" sldId="747"/>
            <ac:grpSpMk id="37" creationId="{24F2D64A-C6B6-BA4A-B9B4-CB42DBBFD863}"/>
          </ac:grpSpMkLst>
        </pc:grpChg>
        <pc:grpChg chg="add del">
          <ac:chgData name="Chandra Chekuri" userId="32786454_tp_dropbox" providerId="OAuth2" clId="{E2F6A8B8-21CA-6948-80E4-6BE00637A704}" dt="2020-08-10T02:17:43.590" v="852"/>
          <ac:grpSpMkLst>
            <pc:docMk/>
            <pc:sldMk cId="1642924155" sldId="747"/>
            <ac:grpSpMk id="37" creationId="{AE061653-32D9-5443-9574-99E61A66BB28}"/>
          </ac:grpSpMkLst>
        </pc:grpChg>
        <pc:grpChg chg="add del">
          <ac:chgData name="Chandra Chekuri" userId="32786454_tp_dropbox" providerId="OAuth2" clId="{E2F6A8B8-21CA-6948-80E4-6BE00637A704}" dt="2020-08-10T02:17:23.088" v="840"/>
          <ac:grpSpMkLst>
            <pc:docMk/>
            <pc:sldMk cId="1642924155" sldId="747"/>
            <ac:grpSpMk id="41" creationId="{2770447E-05AF-FC48-B40E-63E0DB3799A5}"/>
          </ac:grpSpMkLst>
        </pc:grpChg>
        <pc:grpChg chg="add del">
          <ac:chgData name="Chandra Chekuri" userId="32786454_tp_dropbox" providerId="OAuth2" clId="{E2F6A8B8-21CA-6948-80E4-6BE00637A704}" dt="2020-08-10T02:17:45.190" v="856"/>
          <ac:grpSpMkLst>
            <pc:docMk/>
            <pc:sldMk cId="1642924155" sldId="747"/>
            <ac:grpSpMk id="48" creationId="{8DD4D330-7FC3-6547-8C04-B21FA22858E0}"/>
          </ac:grpSpMkLst>
        </pc:grpChg>
        <pc:grpChg chg="add del">
          <ac:chgData name="Chandra Chekuri" userId="32786454_tp_dropbox" providerId="OAuth2" clId="{E2F6A8B8-21CA-6948-80E4-6BE00637A704}" dt="2020-08-10T02:17:41.802" v="848"/>
          <ac:grpSpMkLst>
            <pc:docMk/>
            <pc:sldMk cId="1642924155" sldId="747"/>
            <ac:grpSpMk id="49" creationId="{D7E274D2-A4C9-1F43-B5F3-AC4A1EF0C087}"/>
          </ac:grpSpMkLst>
        </pc:grpChg>
        <pc:grpChg chg="add del">
          <ac:chgData name="Chandra Chekuri" userId="32786454_tp_dropbox" providerId="OAuth2" clId="{E2F6A8B8-21CA-6948-80E4-6BE00637A704}" dt="2020-08-10T02:17:29.605" v="844"/>
          <ac:grpSpMkLst>
            <pc:docMk/>
            <pc:sldMk cId="1642924155" sldId="747"/>
            <ac:grpSpMk id="51" creationId="{D67FA523-842C-3349-9C02-D2CEC2580308}"/>
          </ac:grpSpMkLst>
        </pc:grpChg>
        <pc:grpChg chg="add del">
          <ac:chgData name="Chandra Chekuri" userId="32786454_tp_dropbox" providerId="OAuth2" clId="{E2F6A8B8-21CA-6948-80E4-6BE00637A704}" dt="2020-08-10T02:52:50.608" v="1610"/>
          <ac:grpSpMkLst>
            <pc:docMk/>
            <pc:sldMk cId="1642924155" sldId="747"/>
            <ac:grpSpMk id="53" creationId="{CFAFCC22-172A-F04F-A099-C2504411D28C}"/>
          </ac:grpSpMkLst>
        </pc:grpChg>
        <pc:grpChg chg="add del">
          <ac:chgData name="Chandra Chekuri" userId="32786454_tp_dropbox" providerId="OAuth2" clId="{E2F6A8B8-21CA-6948-80E4-6BE00637A704}" dt="2020-08-10T02:17:45.190" v="856"/>
          <ac:grpSpMkLst>
            <pc:docMk/>
            <pc:sldMk cId="1642924155" sldId="747"/>
            <ac:grpSpMk id="57" creationId="{03ADC361-F150-E749-B56B-7A1062C4999F}"/>
          </ac:grpSpMkLst>
        </pc:grpChg>
        <pc:grpChg chg="add del">
          <ac:chgData name="Chandra Chekuri" userId="32786454_tp_dropbox" providerId="OAuth2" clId="{E2F6A8B8-21CA-6948-80E4-6BE00637A704}" dt="2020-08-10T02:17:45.190" v="856"/>
          <ac:grpSpMkLst>
            <pc:docMk/>
            <pc:sldMk cId="1642924155" sldId="747"/>
            <ac:grpSpMk id="61" creationId="{30380B5D-5ED6-AC4F-828F-D6459597D760}"/>
          </ac:grpSpMkLst>
        </pc:grpChg>
        <pc:grpChg chg="add">
          <ac:chgData name="Chandra Chekuri" userId="32786454_tp_dropbox" providerId="OAuth2" clId="{E2F6A8B8-21CA-6948-80E4-6BE00637A704}" dt="2020-08-10T02:53:32.355" v="1655"/>
          <ac:grpSpMkLst>
            <pc:docMk/>
            <pc:sldMk cId="1642924155" sldId="747"/>
            <ac:grpSpMk id="61" creationId="{EE2C2291-DF94-974F-8B15-6D57754FC667}"/>
          </ac:grpSpMkLst>
        </pc:grpChg>
        <pc:grpChg chg="add del">
          <ac:chgData name="Chandra Chekuri" userId="32786454_tp_dropbox" providerId="OAuth2" clId="{E2F6A8B8-21CA-6948-80E4-6BE00637A704}" dt="2020-08-10T02:17:46.903" v="860"/>
          <ac:grpSpMkLst>
            <pc:docMk/>
            <pc:sldMk cId="1642924155" sldId="747"/>
            <ac:grpSpMk id="65" creationId="{FECEF95B-C832-574D-8A91-C68888110168}"/>
          </ac:grpSpMkLst>
        </pc:grpChg>
        <pc:grpChg chg="add">
          <ac:chgData name="Chandra Chekuri" userId="32786454_tp_dropbox" providerId="OAuth2" clId="{E2F6A8B8-21CA-6948-80E4-6BE00637A704}" dt="2020-08-10T02:17:46.903" v="860"/>
          <ac:grpSpMkLst>
            <pc:docMk/>
            <pc:sldMk cId="1642924155" sldId="747"/>
            <ac:grpSpMk id="69" creationId="{1837A94B-B478-504E-AE61-EC19DEB13B61}"/>
          </ac:grpSpMkLst>
        </pc:grpChg>
        <pc:grpChg chg="add">
          <ac:chgData name="Chandra Chekuri" userId="32786454_tp_dropbox" providerId="OAuth2" clId="{E2F6A8B8-21CA-6948-80E4-6BE00637A704}" dt="2020-08-10T02:53:34.919" v="1661"/>
          <ac:grpSpMkLst>
            <pc:docMk/>
            <pc:sldMk cId="1642924155" sldId="747"/>
            <ac:grpSpMk id="74" creationId="{6B16E385-685A-F040-B100-198545C8D10F}"/>
          </ac:grpSpMkLst>
        </pc:grpChg>
        <pc:grpChg chg="add">
          <ac:chgData name="Chandra Chekuri" userId="32786454_tp_dropbox" providerId="OAuth2" clId="{E2F6A8B8-21CA-6948-80E4-6BE00637A704}" dt="2020-08-10T02:53:37.398" v="1667"/>
          <ac:grpSpMkLst>
            <pc:docMk/>
            <pc:sldMk cId="1642924155" sldId="747"/>
            <ac:grpSpMk id="80" creationId="{36CC7C7A-7A3D-0145-B1C7-6DDD48E55BEA}"/>
          </ac:grpSpMkLst>
        </pc:grpChg>
        <pc:grpChg chg="add">
          <ac:chgData name="Chandra Chekuri" userId="32786454_tp_dropbox" providerId="OAuth2" clId="{E2F6A8B8-21CA-6948-80E4-6BE00637A704}" dt="2020-08-10T02:53:40.654" v="1674"/>
          <ac:grpSpMkLst>
            <pc:docMk/>
            <pc:sldMk cId="1642924155" sldId="747"/>
            <ac:grpSpMk id="87" creationId="{9293879D-7684-FB46-B120-E48CC0D8F705}"/>
          </ac:grpSpMkLst>
        </pc:grpChg>
        <pc:inkChg chg="add">
          <ac:chgData name="Chandra Chekuri" userId="32786454_tp_dropbox" providerId="OAuth2" clId="{E2F6A8B8-21CA-6948-80E4-6BE00637A704}" dt="2020-08-10T02:52:54.858" v="1612"/>
          <ac:inkMkLst>
            <pc:docMk/>
            <pc:sldMk cId="1642924155" sldId="747"/>
            <ac:inkMk id="4" creationId="{88200DCD-326B-4748-B4AB-0513CA048A75}"/>
          </ac:inkMkLst>
        </pc:inkChg>
        <pc:inkChg chg="add del mod topLvl">
          <ac:chgData name="Chandra Chekuri" userId="32786454_tp_dropbox" providerId="OAuth2" clId="{E2F6A8B8-21CA-6948-80E4-6BE00637A704}" dt="2020-08-10T02:16:31.265" v="811" actId="478"/>
          <ac:inkMkLst>
            <pc:docMk/>
            <pc:sldMk cId="1642924155" sldId="747"/>
            <ac:inkMk id="4" creationId="{CC95B245-ADBB-954D-8CFA-878B9D5F2335}"/>
          </ac:inkMkLst>
        </pc:inkChg>
        <pc:inkChg chg="add topLvl">
          <ac:chgData name="Chandra Chekuri" userId="32786454_tp_dropbox" providerId="OAuth2" clId="{E2F6A8B8-21CA-6948-80E4-6BE00637A704}" dt="2020-08-10T02:17:46.903" v="860"/>
          <ac:inkMkLst>
            <pc:docMk/>
            <pc:sldMk cId="1642924155" sldId="747"/>
            <ac:inkMk id="5" creationId="{3BEB104F-65CF-BC42-8F30-C10F6EE07BEF}"/>
          </ac:inkMkLst>
        </pc:inkChg>
        <pc:inkChg chg="add">
          <ac:chgData name="Chandra Chekuri" userId="32786454_tp_dropbox" providerId="OAuth2" clId="{E2F6A8B8-21CA-6948-80E4-6BE00637A704}" dt="2020-08-10T02:52:55.770" v="1613"/>
          <ac:inkMkLst>
            <pc:docMk/>
            <pc:sldMk cId="1642924155" sldId="747"/>
            <ac:inkMk id="6" creationId="{8CAF0B66-9F60-D747-8865-7831FFCA196D}"/>
          </ac:inkMkLst>
        </pc:inkChg>
        <pc:inkChg chg="add topLvl">
          <ac:chgData name="Chandra Chekuri" userId="32786454_tp_dropbox" providerId="OAuth2" clId="{E2F6A8B8-21CA-6948-80E4-6BE00637A704}" dt="2020-08-10T02:17:46.903" v="860"/>
          <ac:inkMkLst>
            <pc:docMk/>
            <pc:sldMk cId="1642924155" sldId="747"/>
            <ac:inkMk id="7" creationId="{429A0A1E-EA79-7E42-B324-49C0001F632C}"/>
          </ac:inkMkLst>
        </pc:inkChg>
        <pc:inkChg chg="add">
          <ac:chgData name="Chandra Chekuri" userId="32786454_tp_dropbox" providerId="OAuth2" clId="{E2F6A8B8-21CA-6948-80E4-6BE00637A704}" dt="2020-08-10T02:52:57.132" v="1614"/>
          <ac:inkMkLst>
            <pc:docMk/>
            <pc:sldMk cId="1642924155" sldId="747"/>
            <ac:inkMk id="8" creationId="{56C8C299-E40F-3C43-B860-F5FE58877D37}"/>
          </ac:inkMkLst>
        </pc:inkChg>
        <pc:inkChg chg="add del mod">
          <ac:chgData name="Chandra Chekuri" userId="32786454_tp_dropbox" providerId="OAuth2" clId="{E2F6A8B8-21CA-6948-80E4-6BE00637A704}" dt="2020-08-10T02:16:31.265" v="811" actId="478"/>
          <ac:inkMkLst>
            <pc:docMk/>
            <pc:sldMk cId="1642924155" sldId="747"/>
            <ac:inkMk id="9" creationId="{0B59747F-FA4F-E748-9E24-359999A21C8E}"/>
          </ac:inkMkLst>
        </pc:inkChg>
        <pc:inkChg chg="add">
          <ac:chgData name="Chandra Chekuri" userId="32786454_tp_dropbox" providerId="OAuth2" clId="{E2F6A8B8-21CA-6948-80E4-6BE00637A704}" dt="2020-08-10T02:52:59.298" v="1615"/>
          <ac:inkMkLst>
            <pc:docMk/>
            <pc:sldMk cId="1642924155" sldId="747"/>
            <ac:inkMk id="9" creationId="{8F6F8CCB-2AB0-9C49-88DB-A9BEE12452B2}"/>
          </ac:inkMkLst>
        </pc:inkChg>
        <pc:inkChg chg="add del mod">
          <ac:chgData name="Chandra Chekuri" userId="32786454_tp_dropbox" providerId="OAuth2" clId="{E2F6A8B8-21CA-6948-80E4-6BE00637A704}" dt="2020-08-10T02:16:31.265" v="811" actId="478"/>
          <ac:inkMkLst>
            <pc:docMk/>
            <pc:sldMk cId="1642924155" sldId="747"/>
            <ac:inkMk id="10" creationId="{1956DB0F-0349-B749-8135-20299ED9D6E3}"/>
          </ac:inkMkLst>
        </pc:inkChg>
        <pc:inkChg chg="add topLvl">
          <ac:chgData name="Chandra Chekuri" userId="32786454_tp_dropbox" providerId="OAuth2" clId="{E2F6A8B8-21CA-6948-80E4-6BE00637A704}" dt="2020-08-10T02:53:09.401" v="1625"/>
          <ac:inkMkLst>
            <pc:docMk/>
            <pc:sldMk cId="1642924155" sldId="747"/>
            <ac:inkMk id="10" creationId="{920FF35F-8942-AE41-9340-4F04ABD9989E}"/>
          </ac:inkMkLst>
        </pc:inkChg>
        <pc:inkChg chg="add topLvl">
          <ac:chgData name="Chandra Chekuri" userId="32786454_tp_dropbox" providerId="OAuth2" clId="{E2F6A8B8-21CA-6948-80E4-6BE00637A704}" dt="2020-08-10T02:17:46.903" v="860"/>
          <ac:inkMkLst>
            <pc:docMk/>
            <pc:sldMk cId="1642924155" sldId="747"/>
            <ac:inkMk id="11" creationId="{2A9645A8-8258-7341-8C18-FC7F00B5C26C}"/>
          </ac:inkMkLst>
        </pc:inkChg>
        <pc:inkChg chg="add topLvl">
          <ac:chgData name="Chandra Chekuri" userId="32786454_tp_dropbox" providerId="OAuth2" clId="{E2F6A8B8-21CA-6948-80E4-6BE00637A704}" dt="2020-08-10T02:17:46.903" v="860"/>
          <ac:inkMkLst>
            <pc:docMk/>
            <pc:sldMk cId="1642924155" sldId="747"/>
            <ac:inkMk id="12" creationId="{9D88351E-9E91-4043-80D5-8519315A8EE5}"/>
          </ac:inkMkLst>
        </pc:inkChg>
        <pc:inkChg chg="add topLvl">
          <ac:chgData name="Chandra Chekuri" userId="32786454_tp_dropbox" providerId="OAuth2" clId="{E2F6A8B8-21CA-6948-80E4-6BE00637A704}" dt="2020-08-10T02:17:46.903" v="860"/>
          <ac:inkMkLst>
            <pc:docMk/>
            <pc:sldMk cId="1642924155" sldId="747"/>
            <ac:inkMk id="13" creationId="{F080BBE2-FC00-204A-8621-304C7254E173}"/>
          </ac:inkMkLst>
        </pc:inkChg>
        <pc:inkChg chg="add topLvl">
          <ac:chgData name="Chandra Chekuri" userId="32786454_tp_dropbox" providerId="OAuth2" clId="{E2F6A8B8-21CA-6948-80E4-6BE00637A704}" dt="2020-08-10T02:53:09.401" v="1625"/>
          <ac:inkMkLst>
            <pc:docMk/>
            <pc:sldMk cId="1642924155" sldId="747"/>
            <ac:inkMk id="14" creationId="{FBEC5E9F-8CBD-C64A-A54F-6E720973E5C6}"/>
          </ac:inkMkLst>
        </pc:inkChg>
        <pc:inkChg chg="add topLvl">
          <ac:chgData name="Chandra Chekuri" userId="32786454_tp_dropbox" providerId="OAuth2" clId="{E2F6A8B8-21CA-6948-80E4-6BE00637A704}" dt="2020-08-10T02:17:46.903" v="860"/>
          <ac:inkMkLst>
            <pc:docMk/>
            <pc:sldMk cId="1642924155" sldId="747"/>
            <ac:inkMk id="15" creationId="{DEA143A3-9522-B147-B107-7306CE1B4B8E}"/>
          </ac:inkMkLst>
        </pc:inkChg>
        <pc:inkChg chg="add topLvl">
          <ac:chgData name="Chandra Chekuri" userId="32786454_tp_dropbox" providerId="OAuth2" clId="{E2F6A8B8-21CA-6948-80E4-6BE00637A704}" dt="2020-08-10T02:17:46.903" v="860"/>
          <ac:inkMkLst>
            <pc:docMk/>
            <pc:sldMk cId="1642924155" sldId="747"/>
            <ac:inkMk id="16" creationId="{461333C1-D3CB-824B-B20E-EC1F2F4A20EA}"/>
          </ac:inkMkLst>
        </pc:inkChg>
        <pc:inkChg chg="add topLvl">
          <ac:chgData name="Chandra Chekuri" userId="32786454_tp_dropbox" providerId="OAuth2" clId="{E2F6A8B8-21CA-6948-80E4-6BE00637A704}" dt="2020-08-10T02:53:09.401" v="1625"/>
          <ac:inkMkLst>
            <pc:docMk/>
            <pc:sldMk cId="1642924155" sldId="747"/>
            <ac:inkMk id="17" creationId="{41FABD34-D5AE-0843-BC99-1FD43EF131A9}"/>
          </ac:inkMkLst>
        </pc:inkChg>
        <pc:inkChg chg="add del">
          <ac:chgData name="Chandra Chekuri" userId="32786454_tp_dropbox" providerId="OAuth2" clId="{E2F6A8B8-21CA-6948-80E4-6BE00637A704}" dt="2020-08-10T02:16:22.146" v="810"/>
          <ac:inkMkLst>
            <pc:docMk/>
            <pc:sldMk cId="1642924155" sldId="747"/>
            <ac:inkMk id="17" creationId="{45F18928-0452-F846-A335-F7C555E5BF30}"/>
          </ac:inkMkLst>
        </pc:inkChg>
        <pc:inkChg chg="add topLvl">
          <ac:chgData name="Chandra Chekuri" userId="32786454_tp_dropbox" providerId="OAuth2" clId="{E2F6A8B8-21CA-6948-80E4-6BE00637A704}" dt="2020-08-10T02:17:46.903" v="860"/>
          <ac:inkMkLst>
            <pc:docMk/>
            <pc:sldMk cId="1642924155" sldId="747"/>
            <ac:inkMk id="18" creationId="{7CED1537-1C3F-3F4E-B520-94554F0C10E4}"/>
          </ac:inkMkLst>
        </pc:inkChg>
        <pc:inkChg chg="add topLvl">
          <ac:chgData name="Chandra Chekuri" userId="32786454_tp_dropbox" providerId="OAuth2" clId="{E2F6A8B8-21CA-6948-80E4-6BE00637A704}" dt="2020-08-10T02:17:46.903" v="860"/>
          <ac:inkMkLst>
            <pc:docMk/>
            <pc:sldMk cId="1642924155" sldId="747"/>
            <ac:inkMk id="20" creationId="{993B7867-10A2-0342-9FA6-13AC12AC84D3}"/>
          </ac:inkMkLst>
        </pc:inkChg>
        <pc:inkChg chg="add topLvl">
          <ac:chgData name="Chandra Chekuri" userId="32786454_tp_dropbox" providerId="OAuth2" clId="{E2F6A8B8-21CA-6948-80E4-6BE00637A704}" dt="2020-08-10T02:53:09.401" v="1625"/>
          <ac:inkMkLst>
            <pc:docMk/>
            <pc:sldMk cId="1642924155" sldId="747"/>
            <ac:inkMk id="21" creationId="{345A9E08-9867-204E-BE12-05A631D44858}"/>
          </ac:inkMkLst>
        </pc:inkChg>
        <pc:inkChg chg="add topLvl">
          <ac:chgData name="Chandra Chekuri" userId="32786454_tp_dropbox" providerId="OAuth2" clId="{E2F6A8B8-21CA-6948-80E4-6BE00637A704}" dt="2020-08-10T02:17:46.903" v="860"/>
          <ac:inkMkLst>
            <pc:docMk/>
            <pc:sldMk cId="1642924155" sldId="747"/>
            <ac:inkMk id="22" creationId="{56F7F945-B1A8-9E47-852D-460E2F36B043}"/>
          </ac:inkMkLst>
        </pc:inkChg>
        <pc:inkChg chg="add topLvl">
          <ac:chgData name="Chandra Chekuri" userId="32786454_tp_dropbox" providerId="OAuth2" clId="{E2F6A8B8-21CA-6948-80E4-6BE00637A704}" dt="2020-08-10T02:17:46.903" v="860"/>
          <ac:inkMkLst>
            <pc:docMk/>
            <pc:sldMk cId="1642924155" sldId="747"/>
            <ac:inkMk id="23" creationId="{13DEDDBA-1FFE-794A-8D69-6584C764BAAE}"/>
          </ac:inkMkLst>
        </pc:inkChg>
        <pc:inkChg chg="add topLvl">
          <ac:chgData name="Chandra Chekuri" userId="32786454_tp_dropbox" providerId="OAuth2" clId="{E2F6A8B8-21CA-6948-80E4-6BE00637A704}" dt="2020-08-10T02:17:46.903" v="860"/>
          <ac:inkMkLst>
            <pc:docMk/>
            <pc:sldMk cId="1642924155" sldId="747"/>
            <ac:inkMk id="24" creationId="{0ED02D84-3B8F-1448-A303-BEE96933F3E2}"/>
          </ac:inkMkLst>
        </pc:inkChg>
        <pc:inkChg chg="add topLvl">
          <ac:chgData name="Chandra Chekuri" userId="32786454_tp_dropbox" providerId="OAuth2" clId="{E2F6A8B8-21CA-6948-80E4-6BE00637A704}" dt="2020-08-10T02:53:09.401" v="1625"/>
          <ac:inkMkLst>
            <pc:docMk/>
            <pc:sldMk cId="1642924155" sldId="747"/>
            <ac:inkMk id="25" creationId="{A6722AC8-6C53-734D-82F9-C317DA32293C}"/>
          </ac:inkMkLst>
        </pc:inkChg>
        <pc:inkChg chg="add topLvl">
          <ac:chgData name="Chandra Chekuri" userId="32786454_tp_dropbox" providerId="OAuth2" clId="{E2F6A8B8-21CA-6948-80E4-6BE00637A704}" dt="2020-08-10T02:17:46.903" v="860"/>
          <ac:inkMkLst>
            <pc:docMk/>
            <pc:sldMk cId="1642924155" sldId="747"/>
            <ac:inkMk id="26" creationId="{047646DB-E8EA-7B4D-B26E-C5616BEC1EBC}"/>
          </ac:inkMkLst>
        </pc:inkChg>
        <pc:inkChg chg="add del topLvl">
          <ac:chgData name="Chandra Chekuri" userId="32786454_tp_dropbox" providerId="OAuth2" clId="{E2F6A8B8-21CA-6948-80E4-6BE00637A704}" dt="2020-08-10T02:52:48.356" v="1607"/>
          <ac:inkMkLst>
            <pc:docMk/>
            <pc:sldMk cId="1642924155" sldId="747"/>
            <ac:inkMk id="27" creationId="{4960F116-2539-764E-A937-A3945F1F7B3D}"/>
          </ac:inkMkLst>
        </pc:inkChg>
        <pc:inkChg chg="add del topLvl">
          <ac:chgData name="Chandra Chekuri" userId="32786454_tp_dropbox" providerId="OAuth2" clId="{E2F6A8B8-21CA-6948-80E4-6BE00637A704}" dt="2020-08-10T02:52:46.121" v="1605"/>
          <ac:inkMkLst>
            <pc:docMk/>
            <pc:sldMk cId="1642924155" sldId="747"/>
            <ac:inkMk id="28" creationId="{8F9C31DC-046B-3F42-BBFD-9D1245588352}"/>
          </ac:inkMkLst>
        </pc:inkChg>
        <pc:inkChg chg="add del topLvl">
          <ac:chgData name="Chandra Chekuri" userId="32786454_tp_dropbox" providerId="OAuth2" clId="{E2F6A8B8-21CA-6948-80E4-6BE00637A704}" dt="2020-08-10T02:52:50.939" v="1611"/>
          <ac:inkMkLst>
            <pc:docMk/>
            <pc:sldMk cId="1642924155" sldId="747"/>
            <ac:inkMk id="29" creationId="{F1F27BA8-AD03-B547-A0A6-9152839928E7}"/>
          </ac:inkMkLst>
        </pc:inkChg>
        <pc:inkChg chg="add topLvl">
          <ac:chgData name="Chandra Chekuri" userId="32786454_tp_dropbox" providerId="OAuth2" clId="{E2F6A8B8-21CA-6948-80E4-6BE00637A704}" dt="2020-08-10T02:53:09.401" v="1625"/>
          <ac:inkMkLst>
            <pc:docMk/>
            <pc:sldMk cId="1642924155" sldId="747"/>
            <ac:inkMk id="30" creationId="{AE2765BC-3D7D-F941-BBF6-DDC4C0DF6050}"/>
          </ac:inkMkLst>
        </pc:inkChg>
        <pc:inkChg chg="add del topLvl">
          <ac:chgData name="Chandra Chekuri" userId="32786454_tp_dropbox" providerId="OAuth2" clId="{E2F6A8B8-21CA-6948-80E4-6BE00637A704}" dt="2020-08-10T02:52:49.596" v="1609"/>
          <ac:inkMkLst>
            <pc:docMk/>
            <pc:sldMk cId="1642924155" sldId="747"/>
            <ac:inkMk id="31" creationId="{9C9652C6-3D6A-694B-8874-17FD70B3A9E1}"/>
          </ac:inkMkLst>
        </pc:inkChg>
        <pc:inkChg chg="add del topLvl">
          <ac:chgData name="Chandra Chekuri" userId="32786454_tp_dropbox" providerId="OAuth2" clId="{E2F6A8B8-21CA-6948-80E4-6BE00637A704}" dt="2020-08-10T02:52:49.108" v="1608"/>
          <ac:inkMkLst>
            <pc:docMk/>
            <pc:sldMk cId="1642924155" sldId="747"/>
            <ac:inkMk id="33" creationId="{694B97C0-EAB2-B44A-A3B7-E4CAFF878A36}"/>
          </ac:inkMkLst>
        </pc:inkChg>
        <pc:inkChg chg="add">
          <ac:chgData name="Chandra Chekuri" userId="32786454_tp_dropbox" providerId="OAuth2" clId="{E2F6A8B8-21CA-6948-80E4-6BE00637A704}" dt="2020-08-10T02:53:08.815" v="1624"/>
          <ac:inkMkLst>
            <pc:docMk/>
            <pc:sldMk cId="1642924155" sldId="747"/>
            <ac:inkMk id="34" creationId="{FB5EDCC3-0B51-214B-8802-F2DA9154F8DE}"/>
          </ac:inkMkLst>
        </pc:inkChg>
        <pc:inkChg chg="add del topLvl">
          <ac:chgData name="Chandra Chekuri" userId="32786454_tp_dropbox" providerId="OAuth2" clId="{E2F6A8B8-21CA-6948-80E4-6BE00637A704}" dt="2020-08-10T02:53:23.289" v="1629"/>
          <ac:inkMkLst>
            <pc:docMk/>
            <pc:sldMk cId="1642924155" sldId="747"/>
            <ac:inkMk id="35" creationId="{C8482E66-65EE-154D-B4B1-4C66DB339757}"/>
          </ac:inkMkLst>
        </pc:inkChg>
        <pc:inkChg chg="add del topLvl">
          <ac:chgData name="Chandra Chekuri" userId="32786454_tp_dropbox" providerId="OAuth2" clId="{E2F6A8B8-21CA-6948-80E4-6BE00637A704}" dt="2020-08-10T02:53:23.290" v="1630"/>
          <ac:inkMkLst>
            <pc:docMk/>
            <pc:sldMk cId="1642924155" sldId="747"/>
            <ac:inkMk id="36" creationId="{60A8524E-429F-5247-96C1-82E89654EA73}"/>
          </ac:inkMkLst>
        </pc:inkChg>
        <pc:inkChg chg="add del">
          <ac:chgData name="Chandra Chekuri" userId="32786454_tp_dropbox" providerId="OAuth2" clId="{E2F6A8B8-21CA-6948-80E4-6BE00637A704}" dt="2020-08-10T02:53:26.134" v="1642"/>
          <ac:inkMkLst>
            <pc:docMk/>
            <pc:sldMk cId="1642924155" sldId="747"/>
            <ac:inkMk id="38" creationId="{3832999A-1EFC-8644-B0B1-82C17A754CEC}"/>
          </ac:inkMkLst>
        </pc:inkChg>
        <pc:inkChg chg="add del topLvl">
          <ac:chgData name="Chandra Chekuri" userId="32786454_tp_dropbox" providerId="OAuth2" clId="{E2F6A8B8-21CA-6948-80E4-6BE00637A704}" dt="2020-08-10T02:53:26.583" v="1646"/>
          <ac:inkMkLst>
            <pc:docMk/>
            <pc:sldMk cId="1642924155" sldId="747"/>
            <ac:inkMk id="39" creationId="{98A0D70A-7489-044A-97DC-0AE6979ADD5B}"/>
          </ac:inkMkLst>
        </pc:inkChg>
        <pc:inkChg chg="add del topLvl">
          <ac:chgData name="Chandra Chekuri" userId="32786454_tp_dropbox" providerId="OAuth2" clId="{E2F6A8B8-21CA-6948-80E4-6BE00637A704}" dt="2020-08-10T02:53:27.305" v="1647"/>
          <ac:inkMkLst>
            <pc:docMk/>
            <pc:sldMk cId="1642924155" sldId="747"/>
            <ac:inkMk id="40" creationId="{EB995F5D-ADF8-D046-B3F9-E4ADE1D3E4BF}"/>
          </ac:inkMkLst>
        </pc:inkChg>
        <pc:inkChg chg="add">
          <ac:chgData name="Chandra Chekuri" userId="32786454_tp_dropbox" providerId="OAuth2" clId="{E2F6A8B8-21CA-6948-80E4-6BE00637A704}" dt="2020-08-10T02:53:30.211" v="1650"/>
          <ac:inkMkLst>
            <pc:docMk/>
            <pc:sldMk cId="1642924155" sldId="747"/>
            <ac:inkMk id="41" creationId="{AECCE17C-22E8-B847-B6E7-00534072E3FC}"/>
          </ac:inkMkLst>
        </pc:inkChg>
        <pc:inkChg chg="add del topLvl">
          <ac:chgData name="Chandra Chekuri" userId="32786454_tp_dropbox" providerId="OAuth2" clId="{E2F6A8B8-21CA-6948-80E4-6BE00637A704}" dt="2020-08-10T02:53:25.620" v="1640"/>
          <ac:inkMkLst>
            <pc:docMk/>
            <pc:sldMk cId="1642924155" sldId="747"/>
            <ac:inkMk id="42" creationId="{699962B8-3D64-6241-9CC9-E4092B009F31}"/>
          </ac:inkMkLst>
        </pc:inkChg>
        <pc:inkChg chg="add del topLvl">
          <ac:chgData name="Chandra Chekuri" userId="32786454_tp_dropbox" providerId="OAuth2" clId="{E2F6A8B8-21CA-6948-80E4-6BE00637A704}" dt="2020-08-10T02:53:13.064" v="1626"/>
          <ac:inkMkLst>
            <pc:docMk/>
            <pc:sldMk cId="1642924155" sldId="747"/>
            <ac:inkMk id="43" creationId="{3806350A-1D66-D646-B326-CCB41E1DAC81}"/>
          </ac:inkMkLst>
        </pc:inkChg>
        <pc:inkChg chg="add del topLvl">
          <ac:chgData name="Chandra Chekuri" userId="32786454_tp_dropbox" providerId="OAuth2" clId="{E2F6A8B8-21CA-6948-80E4-6BE00637A704}" dt="2020-08-10T02:53:24.909" v="1637"/>
          <ac:inkMkLst>
            <pc:docMk/>
            <pc:sldMk cId="1642924155" sldId="747"/>
            <ac:inkMk id="44" creationId="{E97B9BFF-5640-2A4B-9768-2ADA244460F3}"/>
          </ac:inkMkLst>
        </pc:inkChg>
        <pc:inkChg chg="add del topLvl">
          <ac:chgData name="Chandra Chekuri" userId="32786454_tp_dropbox" providerId="OAuth2" clId="{E2F6A8B8-21CA-6948-80E4-6BE00637A704}" dt="2020-08-10T02:53:24.904" v="1631"/>
          <ac:inkMkLst>
            <pc:docMk/>
            <pc:sldMk cId="1642924155" sldId="747"/>
            <ac:inkMk id="45" creationId="{F5C7B423-6FD9-8A49-A484-4E052E017336}"/>
          </ac:inkMkLst>
        </pc:inkChg>
        <pc:inkChg chg="add del topLvl">
          <ac:chgData name="Chandra Chekuri" userId="32786454_tp_dropbox" providerId="OAuth2" clId="{E2F6A8B8-21CA-6948-80E4-6BE00637A704}" dt="2020-08-10T02:53:24.910" v="1638"/>
          <ac:inkMkLst>
            <pc:docMk/>
            <pc:sldMk cId="1642924155" sldId="747"/>
            <ac:inkMk id="46" creationId="{23BE4094-124D-4040-8D33-0D2023075573}"/>
          </ac:inkMkLst>
        </pc:inkChg>
        <pc:inkChg chg="add del topLvl">
          <ac:chgData name="Chandra Chekuri" userId="32786454_tp_dropbox" providerId="OAuth2" clId="{E2F6A8B8-21CA-6948-80E4-6BE00637A704}" dt="2020-08-10T02:53:24.908" v="1635"/>
          <ac:inkMkLst>
            <pc:docMk/>
            <pc:sldMk cId="1642924155" sldId="747"/>
            <ac:inkMk id="47" creationId="{C993D7B6-23BE-EC45-99DB-ADE4F962A0EA}"/>
          </ac:inkMkLst>
        </pc:inkChg>
        <pc:inkChg chg="add">
          <ac:chgData name="Chandra Chekuri" userId="32786454_tp_dropbox" providerId="OAuth2" clId="{E2F6A8B8-21CA-6948-80E4-6BE00637A704}" dt="2020-08-10T02:53:30.598" v="1651"/>
          <ac:inkMkLst>
            <pc:docMk/>
            <pc:sldMk cId="1642924155" sldId="747"/>
            <ac:inkMk id="48" creationId="{DACB5264-4619-B547-89B8-0B4C32B4415E}"/>
          </ac:inkMkLst>
        </pc:inkChg>
        <pc:inkChg chg="add">
          <ac:chgData name="Chandra Chekuri" userId="32786454_tp_dropbox" providerId="OAuth2" clId="{E2F6A8B8-21CA-6948-80E4-6BE00637A704}" dt="2020-08-10T02:53:31.226" v="1652"/>
          <ac:inkMkLst>
            <pc:docMk/>
            <pc:sldMk cId="1642924155" sldId="747"/>
            <ac:inkMk id="49" creationId="{E1CB2EC3-B9CF-ED4E-8E4B-DA20F551F3B3}"/>
          </ac:inkMkLst>
        </pc:inkChg>
        <pc:inkChg chg="add del topLvl">
          <ac:chgData name="Chandra Chekuri" userId="32786454_tp_dropbox" providerId="OAuth2" clId="{E2F6A8B8-21CA-6948-80E4-6BE00637A704}" dt="2020-08-10T02:52:47.025" v="1606"/>
          <ac:inkMkLst>
            <pc:docMk/>
            <pc:sldMk cId="1642924155" sldId="747"/>
            <ac:inkMk id="50" creationId="{374A110A-1566-4348-99B8-3A31780CE666}"/>
          </ac:inkMkLst>
        </pc:inkChg>
        <pc:inkChg chg="add">
          <ac:chgData name="Chandra Chekuri" userId="32786454_tp_dropbox" providerId="OAuth2" clId="{E2F6A8B8-21CA-6948-80E4-6BE00637A704}" dt="2020-08-10T02:53:31.460" v="1653"/>
          <ac:inkMkLst>
            <pc:docMk/>
            <pc:sldMk cId="1642924155" sldId="747"/>
            <ac:inkMk id="51" creationId="{893726D9-1CA5-7243-84B4-82D08B0F7A23}"/>
          </ac:inkMkLst>
        </pc:inkChg>
        <pc:inkChg chg="add del topLvl">
          <ac:chgData name="Chandra Chekuri" userId="32786454_tp_dropbox" providerId="OAuth2" clId="{E2F6A8B8-21CA-6948-80E4-6BE00637A704}" dt="2020-08-10T02:52:50.608" v="1610"/>
          <ac:inkMkLst>
            <pc:docMk/>
            <pc:sldMk cId="1642924155" sldId="747"/>
            <ac:inkMk id="52" creationId="{37928515-D6D2-7F42-96CD-959C02F84132}"/>
          </ac:inkMkLst>
        </pc:inkChg>
        <pc:inkChg chg="add del topLvl">
          <ac:chgData name="Chandra Chekuri" userId="32786454_tp_dropbox" providerId="OAuth2" clId="{E2F6A8B8-21CA-6948-80E4-6BE00637A704}" dt="2020-08-10T02:53:27.314" v="1649"/>
          <ac:inkMkLst>
            <pc:docMk/>
            <pc:sldMk cId="1642924155" sldId="747"/>
            <ac:inkMk id="54" creationId="{602EA6BA-24E5-7145-9B4F-66F08B3250F9}"/>
          </ac:inkMkLst>
        </pc:inkChg>
        <pc:inkChg chg="add del topLvl">
          <ac:chgData name="Chandra Chekuri" userId="32786454_tp_dropbox" providerId="OAuth2" clId="{E2F6A8B8-21CA-6948-80E4-6BE00637A704}" dt="2020-08-10T02:53:26.582" v="1645"/>
          <ac:inkMkLst>
            <pc:docMk/>
            <pc:sldMk cId="1642924155" sldId="747"/>
            <ac:inkMk id="55" creationId="{F587336F-C2E0-4B45-BFAB-7CE8E7DC2872}"/>
          </ac:inkMkLst>
        </pc:inkChg>
        <pc:inkChg chg="add del topLvl">
          <ac:chgData name="Chandra Chekuri" userId="32786454_tp_dropbox" providerId="OAuth2" clId="{E2F6A8B8-21CA-6948-80E4-6BE00637A704}" dt="2020-08-10T02:53:27.310" v="1648"/>
          <ac:inkMkLst>
            <pc:docMk/>
            <pc:sldMk cId="1642924155" sldId="747"/>
            <ac:inkMk id="56" creationId="{525A3961-7EE5-6441-ACAC-21FB1CD8A190}"/>
          </ac:inkMkLst>
        </pc:inkChg>
        <pc:inkChg chg="add">
          <ac:chgData name="Chandra Chekuri" userId="32786454_tp_dropbox" providerId="OAuth2" clId="{E2F6A8B8-21CA-6948-80E4-6BE00637A704}" dt="2020-08-10T02:53:31.605" v="1654"/>
          <ac:inkMkLst>
            <pc:docMk/>
            <pc:sldMk cId="1642924155" sldId="747"/>
            <ac:inkMk id="57" creationId="{A0818366-5456-C647-9F87-05F0FF9982EC}"/>
          </ac:inkMkLst>
        </pc:inkChg>
        <pc:inkChg chg="add del topLvl">
          <ac:chgData name="Chandra Chekuri" userId="32786454_tp_dropbox" providerId="OAuth2" clId="{E2F6A8B8-21CA-6948-80E4-6BE00637A704}" dt="2020-08-10T02:53:22.972" v="1628"/>
          <ac:inkMkLst>
            <pc:docMk/>
            <pc:sldMk cId="1642924155" sldId="747"/>
            <ac:inkMk id="58" creationId="{D2EAAEC7-7D87-0248-99DF-9B050CBC7EBC}"/>
          </ac:inkMkLst>
        </pc:inkChg>
        <pc:inkChg chg="add del topLvl">
          <ac:chgData name="Chandra Chekuri" userId="32786454_tp_dropbox" providerId="OAuth2" clId="{E2F6A8B8-21CA-6948-80E4-6BE00637A704}" dt="2020-08-10T02:53:24.907" v="1634"/>
          <ac:inkMkLst>
            <pc:docMk/>
            <pc:sldMk cId="1642924155" sldId="747"/>
            <ac:inkMk id="59" creationId="{E7447497-0640-AB41-9AF1-7C36EF2E0B9A}"/>
          </ac:inkMkLst>
        </pc:inkChg>
        <pc:inkChg chg="add del topLvl">
          <ac:chgData name="Chandra Chekuri" userId="32786454_tp_dropbox" providerId="OAuth2" clId="{E2F6A8B8-21CA-6948-80E4-6BE00637A704}" dt="2020-08-10T02:53:24.908" v="1636"/>
          <ac:inkMkLst>
            <pc:docMk/>
            <pc:sldMk cId="1642924155" sldId="747"/>
            <ac:inkMk id="60" creationId="{A05786DC-F335-6148-8862-2FFF0A3071B0}"/>
          </ac:inkMkLst>
        </pc:inkChg>
        <pc:inkChg chg="add del topLvl">
          <ac:chgData name="Chandra Chekuri" userId="32786454_tp_dropbox" providerId="OAuth2" clId="{E2F6A8B8-21CA-6948-80E4-6BE00637A704}" dt="2020-08-10T02:53:24.906" v="1633"/>
          <ac:inkMkLst>
            <pc:docMk/>
            <pc:sldMk cId="1642924155" sldId="747"/>
            <ac:inkMk id="62" creationId="{8F216F48-647F-2948-A10B-2028BA1E9FEF}"/>
          </ac:inkMkLst>
        </pc:inkChg>
        <pc:inkChg chg="add del topLvl">
          <ac:chgData name="Chandra Chekuri" userId="32786454_tp_dropbox" providerId="OAuth2" clId="{E2F6A8B8-21CA-6948-80E4-6BE00637A704}" dt="2020-08-10T02:53:24.911" v="1639"/>
          <ac:inkMkLst>
            <pc:docMk/>
            <pc:sldMk cId="1642924155" sldId="747"/>
            <ac:inkMk id="63" creationId="{1FE41F6E-332E-F348-B4EB-A1B6F79DE767}"/>
          </ac:inkMkLst>
        </pc:inkChg>
        <pc:inkChg chg="add del topLvl">
          <ac:chgData name="Chandra Chekuri" userId="32786454_tp_dropbox" providerId="OAuth2" clId="{E2F6A8B8-21CA-6948-80E4-6BE00637A704}" dt="2020-08-10T02:53:24.905" v="1632"/>
          <ac:inkMkLst>
            <pc:docMk/>
            <pc:sldMk cId="1642924155" sldId="747"/>
            <ac:inkMk id="64" creationId="{FB6D7DF9-DC9F-3446-9C15-CBF01448F73C}"/>
          </ac:inkMkLst>
        </pc:inkChg>
        <pc:inkChg chg="add">
          <ac:chgData name="Chandra Chekuri" userId="32786454_tp_dropbox" providerId="OAuth2" clId="{E2F6A8B8-21CA-6948-80E4-6BE00637A704}" dt="2020-08-10T02:53:32.811" v="1656"/>
          <ac:inkMkLst>
            <pc:docMk/>
            <pc:sldMk cId="1642924155" sldId="747"/>
            <ac:inkMk id="65" creationId="{AB952199-4E32-7B44-A8B7-D2B189CEF640}"/>
          </ac:inkMkLst>
        </pc:inkChg>
        <pc:inkChg chg="add del">
          <ac:chgData name="Chandra Chekuri" userId="32786454_tp_dropbox" providerId="OAuth2" clId="{E2F6A8B8-21CA-6948-80E4-6BE00637A704}" dt="2020-08-10T02:53:26.137" v="1643"/>
          <ac:inkMkLst>
            <pc:docMk/>
            <pc:sldMk cId="1642924155" sldId="747"/>
            <ac:inkMk id="66" creationId="{C206C31D-7AF5-6F43-8D8D-464F915DBA12}"/>
          </ac:inkMkLst>
        </pc:inkChg>
        <pc:inkChg chg="add del">
          <ac:chgData name="Chandra Chekuri" userId="32786454_tp_dropbox" providerId="OAuth2" clId="{E2F6A8B8-21CA-6948-80E4-6BE00637A704}" dt="2020-08-10T02:53:26.133" v="1641"/>
          <ac:inkMkLst>
            <pc:docMk/>
            <pc:sldMk cId="1642924155" sldId="747"/>
            <ac:inkMk id="67" creationId="{E0EEAF82-7457-2C48-B704-714ECA3E091D}"/>
          </ac:inkMkLst>
        </pc:inkChg>
        <pc:inkChg chg="add del">
          <ac:chgData name="Chandra Chekuri" userId="32786454_tp_dropbox" providerId="OAuth2" clId="{E2F6A8B8-21CA-6948-80E4-6BE00637A704}" dt="2020-08-10T02:53:26.140" v="1644"/>
          <ac:inkMkLst>
            <pc:docMk/>
            <pc:sldMk cId="1642924155" sldId="747"/>
            <ac:inkMk id="68" creationId="{094F8ED9-7F98-0944-A62B-32AAE64F410E}"/>
          </ac:inkMkLst>
        </pc:inkChg>
        <pc:inkChg chg="add del">
          <ac:chgData name="Chandra Chekuri" userId="32786454_tp_dropbox" providerId="OAuth2" clId="{E2F6A8B8-21CA-6948-80E4-6BE00637A704}" dt="2020-08-10T02:31:37.849" v="1192"/>
          <ac:inkMkLst>
            <pc:docMk/>
            <pc:sldMk cId="1642924155" sldId="747"/>
            <ac:inkMk id="70" creationId="{4A8E0FBC-E3FE-3747-B0A0-DFD49FE29F48}"/>
          </ac:inkMkLst>
        </pc:inkChg>
        <pc:inkChg chg="add">
          <ac:chgData name="Chandra Chekuri" userId="32786454_tp_dropbox" providerId="OAuth2" clId="{E2F6A8B8-21CA-6948-80E4-6BE00637A704}" dt="2020-08-10T02:53:33.203" v="1657"/>
          <ac:inkMkLst>
            <pc:docMk/>
            <pc:sldMk cId="1642924155" sldId="747"/>
            <ac:inkMk id="70" creationId="{FD4ADF54-7831-254B-B6D2-77EB2B440B32}"/>
          </ac:inkMkLst>
        </pc:inkChg>
        <pc:inkChg chg="add">
          <ac:chgData name="Chandra Chekuri" userId="32786454_tp_dropbox" providerId="OAuth2" clId="{E2F6A8B8-21CA-6948-80E4-6BE00637A704}" dt="2020-08-10T02:53:33.844" v="1658"/>
          <ac:inkMkLst>
            <pc:docMk/>
            <pc:sldMk cId="1642924155" sldId="747"/>
            <ac:inkMk id="71" creationId="{50226C99-3C74-E44E-9E35-0060AB2FBD42}"/>
          </ac:inkMkLst>
        </pc:inkChg>
        <pc:inkChg chg="add">
          <ac:chgData name="Chandra Chekuri" userId="32786454_tp_dropbox" providerId="OAuth2" clId="{E2F6A8B8-21CA-6948-80E4-6BE00637A704}" dt="2020-08-10T02:53:34.065" v="1659"/>
          <ac:inkMkLst>
            <pc:docMk/>
            <pc:sldMk cId="1642924155" sldId="747"/>
            <ac:inkMk id="72" creationId="{36C91B1E-5F11-554E-976D-C23349153AE4}"/>
          </ac:inkMkLst>
        </pc:inkChg>
        <pc:inkChg chg="add">
          <ac:chgData name="Chandra Chekuri" userId="32786454_tp_dropbox" providerId="OAuth2" clId="{E2F6A8B8-21CA-6948-80E4-6BE00637A704}" dt="2020-08-10T02:53:34.189" v="1660"/>
          <ac:inkMkLst>
            <pc:docMk/>
            <pc:sldMk cId="1642924155" sldId="747"/>
            <ac:inkMk id="73" creationId="{617FB876-E798-F743-83FE-DF0415C8CDEC}"/>
          </ac:inkMkLst>
        </pc:inkChg>
        <pc:inkChg chg="add">
          <ac:chgData name="Chandra Chekuri" userId="32786454_tp_dropbox" providerId="OAuth2" clId="{E2F6A8B8-21CA-6948-80E4-6BE00637A704}" dt="2020-08-10T02:53:35.270" v="1662"/>
          <ac:inkMkLst>
            <pc:docMk/>
            <pc:sldMk cId="1642924155" sldId="747"/>
            <ac:inkMk id="75" creationId="{5ED495B2-E3F5-C340-815F-81E7AE38423C}"/>
          </ac:inkMkLst>
        </pc:inkChg>
        <pc:inkChg chg="add">
          <ac:chgData name="Chandra Chekuri" userId="32786454_tp_dropbox" providerId="OAuth2" clId="{E2F6A8B8-21CA-6948-80E4-6BE00637A704}" dt="2020-08-10T02:53:35.734" v="1663"/>
          <ac:inkMkLst>
            <pc:docMk/>
            <pc:sldMk cId="1642924155" sldId="747"/>
            <ac:inkMk id="76" creationId="{3E33697E-B5DE-5F4B-8301-0C31DFE74194}"/>
          </ac:inkMkLst>
        </pc:inkChg>
        <pc:inkChg chg="add">
          <ac:chgData name="Chandra Chekuri" userId="32786454_tp_dropbox" providerId="OAuth2" clId="{E2F6A8B8-21CA-6948-80E4-6BE00637A704}" dt="2020-08-10T02:53:36.362" v="1664"/>
          <ac:inkMkLst>
            <pc:docMk/>
            <pc:sldMk cId="1642924155" sldId="747"/>
            <ac:inkMk id="77" creationId="{18ABE845-E1A4-0841-90F3-259248866B20}"/>
          </ac:inkMkLst>
        </pc:inkChg>
        <pc:inkChg chg="add">
          <ac:chgData name="Chandra Chekuri" userId="32786454_tp_dropbox" providerId="OAuth2" clId="{E2F6A8B8-21CA-6948-80E4-6BE00637A704}" dt="2020-08-10T02:53:36.581" v="1665"/>
          <ac:inkMkLst>
            <pc:docMk/>
            <pc:sldMk cId="1642924155" sldId="747"/>
            <ac:inkMk id="78" creationId="{4236464D-171E-6B4F-9CA1-114EC4EBC020}"/>
          </ac:inkMkLst>
        </pc:inkChg>
        <pc:inkChg chg="add">
          <ac:chgData name="Chandra Chekuri" userId="32786454_tp_dropbox" providerId="OAuth2" clId="{E2F6A8B8-21CA-6948-80E4-6BE00637A704}" dt="2020-08-10T02:53:36.703" v="1666"/>
          <ac:inkMkLst>
            <pc:docMk/>
            <pc:sldMk cId="1642924155" sldId="747"/>
            <ac:inkMk id="79" creationId="{E65119FD-C226-E340-A871-70055C303704}"/>
          </ac:inkMkLst>
        </pc:inkChg>
        <pc:inkChg chg="add">
          <ac:chgData name="Chandra Chekuri" userId="32786454_tp_dropbox" providerId="OAuth2" clId="{E2F6A8B8-21CA-6948-80E4-6BE00637A704}" dt="2020-08-10T02:53:37.965" v="1668"/>
          <ac:inkMkLst>
            <pc:docMk/>
            <pc:sldMk cId="1642924155" sldId="747"/>
            <ac:inkMk id="81" creationId="{4E6845E2-0C57-E341-BDC3-B610EBACEF3B}"/>
          </ac:inkMkLst>
        </pc:inkChg>
        <pc:inkChg chg="add">
          <ac:chgData name="Chandra Chekuri" userId="32786454_tp_dropbox" providerId="OAuth2" clId="{E2F6A8B8-21CA-6948-80E4-6BE00637A704}" dt="2020-08-10T02:53:38.416" v="1669"/>
          <ac:inkMkLst>
            <pc:docMk/>
            <pc:sldMk cId="1642924155" sldId="747"/>
            <ac:inkMk id="82" creationId="{8B7BCEB3-257E-D542-94A2-C8DC7A0CDD69}"/>
          </ac:inkMkLst>
        </pc:inkChg>
        <pc:inkChg chg="add">
          <ac:chgData name="Chandra Chekuri" userId="32786454_tp_dropbox" providerId="OAuth2" clId="{E2F6A8B8-21CA-6948-80E4-6BE00637A704}" dt="2020-08-10T02:53:38.637" v="1670"/>
          <ac:inkMkLst>
            <pc:docMk/>
            <pc:sldMk cId="1642924155" sldId="747"/>
            <ac:inkMk id="83" creationId="{1D573BB3-3F81-F043-91A6-33DDE792A56D}"/>
          </ac:inkMkLst>
        </pc:inkChg>
        <pc:inkChg chg="add">
          <ac:chgData name="Chandra Chekuri" userId="32786454_tp_dropbox" providerId="OAuth2" clId="{E2F6A8B8-21CA-6948-80E4-6BE00637A704}" dt="2020-08-10T02:53:39.297" v="1671"/>
          <ac:inkMkLst>
            <pc:docMk/>
            <pc:sldMk cId="1642924155" sldId="747"/>
            <ac:inkMk id="84" creationId="{35C56944-9863-FF46-802D-5C269F96FA5E}"/>
          </ac:inkMkLst>
        </pc:inkChg>
        <pc:inkChg chg="add">
          <ac:chgData name="Chandra Chekuri" userId="32786454_tp_dropbox" providerId="OAuth2" clId="{E2F6A8B8-21CA-6948-80E4-6BE00637A704}" dt="2020-08-10T02:53:39.513" v="1672"/>
          <ac:inkMkLst>
            <pc:docMk/>
            <pc:sldMk cId="1642924155" sldId="747"/>
            <ac:inkMk id="85" creationId="{599B5CAF-CDBB-744F-B456-970E9CAEE43E}"/>
          </ac:inkMkLst>
        </pc:inkChg>
        <pc:inkChg chg="add">
          <ac:chgData name="Chandra Chekuri" userId="32786454_tp_dropbox" providerId="OAuth2" clId="{E2F6A8B8-21CA-6948-80E4-6BE00637A704}" dt="2020-08-10T02:53:39.689" v="1673"/>
          <ac:inkMkLst>
            <pc:docMk/>
            <pc:sldMk cId="1642924155" sldId="747"/>
            <ac:inkMk id="86" creationId="{3ACE58AB-C4FF-FA46-9C2A-FE06D56068E4}"/>
          </ac:inkMkLst>
        </pc:inkChg>
      </pc:sldChg>
      <pc:sldChg chg="addSp delSp">
        <pc:chgData name="Chandra Chekuri" userId="32786454_tp_dropbox" providerId="OAuth2" clId="{E2F6A8B8-21CA-6948-80E4-6BE00637A704}" dt="2020-08-10T02:55:06.866" v="1742"/>
        <pc:sldMkLst>
          <pc:docMk/>
          <pc:sldMk cId="2295618731" sldId="749"/>
        </pc:sldMkLst>
        <pc:grpChg chg="add">
          <ac:chgData name="Chandra Chekuri" userId="32786454_tp_dropbox" providerId="OAuth2" clId="{E2F6A8B8-21CA-6948-80E4-6BE00637A704}" dt="2020-08-10T02:18:01.300" v="863"/>
          <ac:grpSpMkLst>
            <pc:docMk/>
            <pc:sldMk cId="2295618731" sldId="749"/>
            <ac:grpSpMk id="6" creationId="{B162F2E9-80F9-C849-AE25-976A8C2871C6}"/>
          </ac:grpSpMkLst>
        </pc:grpChg>
        <pc:grpChg chg="add del">
          <ac:chgData name="Chandra Chekuri" userId="32786454_tp_dropbox" providerId="OAuth2" clId="{E2F6A8B8-21CA-6948-80E4-6BE00637A704}" dt="2020-08-10T02:54:00.501" v="1682"/>
          <ac:grpSpMkLst>
            <pc:docMk/>
            <pc:sldMk cId="2295618731" sldId="749"/>
            <ac:grpSpMk id="12" creationId="{0D8C83B2-97ED-DC4E-898D-20FE1F0A5145}"/>
          </ac:grpSpMkLst>
        </pc:grpChg>
        <pc:grpChg chg="add del">
          <ac:chgData name="Chandra Chekuri" userId="32786454_tp_dropbox" providerId="OAuth2" clId="{E2F6A8B8-21CA-6948-80E4-6BE00637A704}" dt="2020-08-10T02:53:58.437" v="1677"/>
          <ac:grpSpMkLst>
            <pc:docMk/>
            <pc:sldMk cId="2295618731" sldId="749"/>
            <ac:grpSpMk id="17" creationId="{6E89C1A3-470B-0646-9944-DB581372930B}"/>
          </ac:grpSpMkLst>
        </pc:grpChg>
        <pc:grpChg chg="add del">
          <ac:chgData name="Chandra Chekuri" userId="32786454_tp_dropbox" providerId="OAuth2" clId="{E2F6A8B8-21CA-6948-80E4-6BE00637A704}" dt="2020-08-10T02:18:28.582" v="875"/>
          <ac:grpSpMkLst>
            <pc:docMk/>
            <pc:sldMk cId="2295618731" sldId="749"/>
            <ac:grpSpMk id="18" creationId="{F2C991E5-D915-1745-8A7D-22ABB6527358}"/>
          </ac:grpSpMkLst>
        </pc:grpChg>
        <pc:grpChg chg="add del">
          <ac:chgData name="Chandra Chekuri" userId="32786454_tp_dropbox" providerId="OAuth2" clId="{E2F6A8B8-21CA-6948-80E4-6BE00637A704}" dt="2020-08-10T02:54:09.620" v="1690"/>
          <ac:grpSpMkLst>
            <pc:docMk/>
            <pc:sldMk cId="2295618731" sldId="749"/>
            <ac:grpSpMk id="21" creationId="{B88959D4-1F43-AD44-A770-E31B3C5311BF}"/>
          </ac:grpSpMkLst>
        </pc:grpChg>
        <pc:grpChg chg="add del">
          <ac:chgData name="Chandra Chekuri" userId="32786454_tp_dropbox" providerId="OAuth2" clId="{E2F6A8B8-21CA-6948-80E4-6BE00637A704}" dt="2020-08-10T02:54:16.317" v="1698"/>
          <ac:grpSpMkLst>
            <pc:docMk/>
            <pc:sldMk cId="2295618731" sldId="749"/>
            <ac:grpSpMk id="24" creationId="{A28047E0-558F-9748-961E-99F73BBD5751}"/>
          </ac:grpSpMkLst>
        </pc:grpChg>
        <pc:grpChg chg="add del">
          <ac:chgData name="Chandra Chekuri" userId="32786454_tp_dropbox" providerId="OAuth2" clId="{E2F6A8B8-21CA-6948-80E4-6BE00637A704}" dt="2020-08-10T02:54:16.317" v="1698"/>
          <ac:grpSpMkLst>
            <pc:docMk/>
            <pc:sldMk cId="2295618731" sldId="749"/>
            <ac:grpSpMk id="27" creationId="{37A5C0E4-D5A0-B547-815E-F6E0817F10EB}"/>
          </ac:grpSpMkLst>
        </pc:grpChg>
        <pc:grpChg chg="add del">
          <ac:chgData name="Chandra Chekuri" userId="32786454_tp_dropbox" providerId="OAuth2" clId="{E2F6A8B8-21CA-6948-80E4-6BE00637A704}" dt="2020-08-10T02:54:19.342" v="1702"/>
          <ac:grpSpMkLst>
            <pc:docMk/>
            <pc:sldMk cId="2295618731" sldId="749"/>
            <ac:grpSpMk id="32" creationId="{987E4AEE-2C2E-B249-BE8C-264DB4BC7BBA}"/>
          </ac:grpSpMkLst>
        </pc:grpChg>
        <pc:grpChg chg="add del">
          <ac:chgData name="Chandra Chekuri" userId="32786454_tp_dropbox" providerId="OAuth2" clId="{E2F6A8B8-21CA-6948-80E4-6BE00637A704}" dt="2020-08-10T02:54:28.405" v="1708"/>
          <ac:grpSpMkLst>
            <pc:docMk/>
            <pc:sldMk cId="2295618731" sldId="749"/>
            <ac:grpSpMk id="33" creationId="{B8786BBB-AB5F-3444-B871-4760693AB4C0}"/>
          </ac:grpSpMkLst>
        </pc:grpChg>
        <pc:grpChg chg="add del">
          <ac:chgData name="Chandra Chekuri" userId="32786454_tp_dropbox" providerId="OAuth2" clId="{E2F6A8B8-21CA-6948-80E4-6BE00637A704}" dt="2020-08-10T02:54:30.875" v="1711"/>
          <ac:grpSpMkLst>
            <pc:docMk/>
            <pc:sldMk cId="2295618731" sldId="749"/>
            <ac:grpSpMk id="35" creationId="{F40D1BA1-048B-F64D-BA00-9CB51EEAF468}"/>
          </ac:grpSpMkLst>
        </pc:grpChg>
        <pc:grpChg chg="add del">
          <ac:chgData name="Chandra Chekuri" userId="32786454_tp_dropbox" providerId="OAuth2" clId="{E2F6A8B8-21CA-6948-80E4-6BE00637A704}" dt="2020-08-10T02:54:32.521" v="1713"/>
          <ac:grpSpMkLst>
            <pc:docMk/>
            <pc:sldMk cId="2295618731" sldId="749"/>
            <ac:grpSpMk id="38" creationId="{6A6CE847-33ED-9240-BA8D-FBB8381E9728}"/>
          </ac:grpSpMkLst>
        </pc:grpChg>
        <pc:grpChg chg="add">
          <ac:chgData name="Chandra Chekuri" userId="32786454_tp_dropbox" providerId="OAuth2" clId="{E2F6A8B8-21CA-6948-80E4-6BE00637A704}" dt="2020-08-10T02:54:32.521" v="1713"/>
          <ac:grpSpMkLst>
            <pc:docMk/>
            <pc:sldMk cId="2295618731" sldId="749"/>
            <ac:grpSpMk id="40" creationId="{AE999727-130A-7745-B527-38BA93755DF7}"/>
          </ac:grpSpMkLst>
        </pc:grpChg>
        <pc:grpChg chg="add del">
          <ac:chgData name="Chandra Chekuri" userId="32786454_tp_dropbox" providerId="OAuth2" clId="{E2F6A8B8-21CA-6948-80E4-6BE00637A704}" dt="2020-08-10T02:54:38.923" v="1719"/>
          <ac:grpSpMkLst>
            <pc:docMk/>
            <pc:sldMk cId="2295618731" sldId="749"/>
            <ac:grpSpMk id="43" creationId="{488261E5-5A49-DB42-9891-D62031254471}"/>
          </ac:grpSpMkLst>
        </pc:grpChg>
        <pc:grpChg chg="add del">
          <ac:chgData name="Chandra Chekuri" userId="32786454_tp_dropbox" providerId="OAuth2" clId="{E2F6A8B8-21CA-6948-80E4-6BE00637A704}" dt="2020-08-10T02:54:41.608" v="1722"/>
          <ac:grpSpMkLst>
            <pc:docMk/>
            <pc:sldMk cId="2295618731" sldId="749"/>
            <ac:grpSpMk id="46" creationId="{E3D3EA86-591A-1B49-9D21-3A133B24947D}"/>
          </ac:grpSpMkLst>
        </pc:grpChg>
        <pc:grpChg chg="add del">
          <ac:chgData name="Chandra Chekuri" userId="32786454_tp_dropbox" providerId="OAuth2" clId="{E2F6A8B8-21CA-6948-80E4-6BE00637A704}" dt="2020-08-10T02:54:47.374" v="1724"/>
          <ac:grpSpMkLst>
            <pc:docMk/>
            <pc:sldMk cId="2295618731" sldId="749"/>
            <ac:grpSpMk id="49" creationId="{8767FEBB-4554-7144-B8B9-009D024997FD}"/>
          </ac:grpSpMkLst>
        </pc:grpChg>
        <pc:grpChg chg="add del">
          <ac:chgData name="Chandra Chekuri" userId="32786454_tp_dropbox" providerId="OAuth2" clId="{E2F6A8B8-21CA-6948-80E4-6BE00637A704}" dt="2020-08-10T02:54:53.835" v="1730"/>
          <ac:grpSpMkLst>
            <pc:docMk/>
            <pc:sldMk cId="2295618731" sldId="749"/>
            <ac:grpSpMk id="51" creationId="{6E7C6CD1-30BC-5145-A793-D765C7001276}"/>
          </ac:grpSpMkLst>
        </pc:grpChg>
        <pc:grpChg chg="add">
          <ac:chgData name="Chandra Chekuri" userId="32786454_tp_dropbox" providerId="OAuth2" clId="{E2F6A8B8-21CA-6948-80E4-6BE00637A704}" dt="2020-08-10T02:54:53.835" v="1730"/>
          <ac:grpSpMkLst>
            <pc:docMk/>
            <pc:sldMk cId="2295618731" sldId="749"/>
            <ac:grpSpMk id="54" creationId="{B8206E29-C8F4-B948-A2C8-A015C67118AD}"/>
          </ac:grpSpMkLst>
        </pc:grpChg>
        <pc:grpChg chg="add">
          <ac:chgData name="Chandra Chekuri" userId="32786454_tp_dropbox" providerId="OAuth2" clId="{E2F6A8B8-21CA-6948-80E4-6BE00637A704}" dt="2020-08-10T02:54:58.737" v="1735"/>
          <ac:grpSpMkLst>
            <pc:docMk/>
            <pc:sldMk cId="2295618731" sldId="749"/>
            <ac:grpSpMk id="59" creationId="{C94027BC-B457-E34C-BA76-50492700C47D}"/>
          </ac:grpSpMkLst>
        </pc:grpChg>
        <pc:grpChg chg="add">
          <ac:chgData name="Chandra Chekuri" userId="32786454_tp_dropbox" providerId="OAuth2" clId="{E2F6A8B8-21CA-6948-80E4-6BE00637A704}" dt="2020-08-10T02:54:58.737" v="1735"/>
          <ac:grpSpMkLst>
            <pc:docMk/>
            <pc:sldMk cId="2295618731" sldId="749"/>
            <ac:grpSpMk id="60" creationId="{15D8FA1B-4A9C-264C-ADF4-7A642E4BA7E6}"/>
          </ac:grpSpMkLst>
        </pc:grpChg>
        <pc:grpChg chg="add">
          <ac:chgData name="Chandra Chekuri" userId="32786454_tp_dropbox" providerId="OAuth2" clId="{E2F6A8B8-21CA-6948-80E4-6BE00637A704}" dt="2020-08-10T02:55:06.866" v="1742"/>
          <ac:grpSpMkLst>
            <pc:docMk/>
            <pc:sldMk cId="2295618731" sldId="749"/>
            <ac:grpSpMk id="67" creationId="{4C861FA6-C90C-3C4D-9CD8-04C76D3260DA}"/>
          </ac:grpSpMkLst>
        </pc:grpChg>
        <pc:grpChg chg="add">
          <ac:chgData name="Chandra Chekuri" userId="32786454_tp_dropbox" providerId="OAuth2" clId="{E2F6A8B8-21CA-6948-80E4-6BE00637A704}" dt="2020-08-10T02:55:06.866" v="1742"/>
          <ac:grpSpMkLst>
            <pc:docMk/>
            <pc:sldMk cId="2295618731" sldId="749"/>
            <ac:grpSpMk id="68" creationId="{FD78EFA3-37CD-D747-BDFB-CEA58F911333}"/>
          </ac:grpSpMkLst>
        </pc:grpChg>
        <pc:inkChg chg="add">
          <ac:chgData name="Chandra Chekuri" userId="32786454_tp_dropbox" providerId="OAuth2" clId="{E2F6A8B8-21CA-6948-80E4-6BE00637A704}" dt="2020-08-10T02:17:58.989" v="861"/>
          <ac:inkMkLst>
            <pc:docMk/>
            <pc:sldMk cId="2295618731" sldId="749"/>
            <ac:inkMk id="4" creationId="{7FB46F20-89AC-3348-AD73-9289537DCDCE}"/>
          </ac:inkMkLst>
        </pc:inkChg>
        <pc:inkChg chg="add">
          <ac:chgData name="Chandra Chekuri" userId="32786454_tp_dropbox" providerId="OAuth2" clId="{E2F6A8B8-21CA-6948-80E4-6BE00637A704}" dt="2020-08-10T02:18:00.761" v="862"/>
          <ac:inkMkLst>
            <pc:docMk/>
            <pc:sldMk cId="2295618731" sldId="749"/>
            <ac:inkMk id="5" creationId="{F809533A-92E0-2949-8F55-E2A4E725E320}"/>
          </ac:inkMkLst>
        </pc:inkChg>
        <pc:inkChg chg="add del">
          <ac:chgData name="Chandra Chekuri" userId="32786454_tp_dropbox" providerId="OAuth2" clId="{E2F6A8B8-21CA-6948-80E4-6BE00637A704}" dt="2020-08-10T02:53:59.886" v="1680"/>
          <ac:inkMkLst>
            <pc:docMk/>
            <pc:sldMk cId="2295618731" sldId="749"/>
            <ac:inkMk id="7" creationId="{073B34D9-45C4-244B-B0AA-200052B818DB}"/>
          </ac:inkMkLst>
        </pc:inkChg>
        <pc:inkChg chg="add del">
          <ac:chgData name="Chandra Chekuri" userId="32786454_tp_dropbox" providerId="OAuth2" clId="{E2F6A8B8-21CA-6948-80E4-6BE00637A704}" dt="2020-08-10T02:54:01.404" v="1683"/>
          <ac:inkMkLst>
            <pc:docMk/>
            <pc:sldMk cId="2295618731" sldId="749"/>
            <ac:inkMk id="8" creationId="{E23E088E-1D2F-2842-880F-FDDD5B5FB071}"/>
          </ac:inkMkLst>
        </pc:inkChg>
        <pc:inkChg chg="add del">
          <ac:chgData name="Chandra Chekuri" userId="32786454_tp_dropbox" providerId="OAuth2" clId="{E2F6A8B8-21CA-6948-80E4-6BE00637A704}" dt="2020-08-10T02:53:59.887" v="1681"/>
          <ac:inkMkLst>
            <pc:docMk/>
            <pc:sldMk cId="2295618731" sldId="749"/>
            <ac:inkMk id="9" creationId="{082842B1-1899-8F45-8551-42C1C42A5145}"/>
          </ac:inkMkLst>
        </pc:inkChg>
        <pc:inkChg chg="add del topLvl">
          <ac:chgData name="Chandra Chekuri" userId="32786454_tp_dropbox" providerId="OAuth2" clId="{E2F6A8B8-21CA-6948-80E4-6BE00637A704}" dt="2020-08-10T02:54:01.709" v="1684"/>
          <ac:inkMkLst>
            <pc:docMk/>
            <pc:sldMk cId="2295618731" sldId="749"/>
            <ac:inkMk id="10" creationId="{6B55CF55-5C50-8B44-B335-9D0F0B991747}"/>
          </ac:inkMkLst>
        </pc:inkChg>
        <pc:inkChg chg="add del topLvl">
          <ac:chgData name="Chandra Chekuri" userId="32786454_tp_dropbox" providerId="OAuth2" clId="{E2F6A8B8-21CA-6948-80E4-6BE00637A704}" dt="2020-08-10T02:54:00.501" v="1682"/>
          <ac:inkMkLst>
            <pc:docMk/>
            <pc:sldMk cId="2295618731" sldId="749"/>
            <ac:inkMk id="11" creationId="{3DD5813B-86E1-2F4A-9EA7-0239DA62EB4F}"/>
          </ac:inkMkLst>
        </pc:inkChg>
        <pc:inkChg chg="add topLvl">
          <ac:chgData name="Chandra Chekuri" userId="32786454_tp_dropbox" providerId="OAuth2" clId="{E2F6A8B8-21CA-6948-80E4-6BE00637A704}" dt="2020-08-10T02:54:30.875" v="1711"/>
          <ac:inkMkLst>
            <pc:docMk/>
            <pc:sldMk cId="2295618731" sldId="749"/>
            <ac:inkMk id="13" creationId="{34DB254D-BE06-4340-9C26-4EE7655281C5}"/>
          </ac:inkMkLst>
        </pc:inkChg>
        <pc:inkChg chg="add del topLvl">
          <ac:chgData name="Chandra Chekuri" userId="32786454_tp_dropbox" providerId="OAuth2" clId="{E2F6A8B8-21CA-6948-80E4-6BE00637A704}" dt="2020-08-10T02:18:28.582" v="875"/>
          <ac:inkMkLst>
            <pc:docMk/>
            <pc:sldMk cId="2295618731" sldId="749"/>
            <ac:inkMk id="13" creationId="{5143228E-2CCE-BA4E-B5A6-054D9B87A2DF}"/>
          </ac:inkMkLst>
        </pc:inkChg>
        <pc:inkChg chg="add del topLvl">
          <ac:chgData name="Chandra Chekuri" userId="32786454_tp_dropbox" providerId="OAuth2" clId="{E2F6A8B8-21CA-6948-80E4-6BE00637A704}" dt="2020-08-10T02:53:57.679" v="1676"/>
          <ac:inkMkLst>
            <pc:docMk/>
            <pc:sldMk cId="2295618731" sldId="749"/>
            <ac:inkMk id="14" creationId="{042699C4-727A-0C46-B739-AF1FE0E9F837}"/>
          </ac:inkMkLst>
        </pc:inkChg>
        <pc:inkChg chg="add del topLvl">
          <ac:chgData name="Chandra Chekuri" userId="32786454_tp_dropbox" providerId="OAuth2" clId="{E2F6A8B8-21CA-6948-80E4-6BE00637A704}" dt="2020-08-10T02:53:58.437" v="1677"/>
          <ac:inkMkLst>
            <pc:docMk/>
            <pc:sldMk cId="2295618731" sldId="749"/>
            <ac:inkMk id="15" creationId="{704E7B9B-E970-9948-A51B-9503B41F6E01}"/>
          </ac:inkMkLst>
        </pc:inkChg>
        <pc:inkChg chg="add del topLvl">
          <ac:chgData name="Chandra Chekuri" userId="32786454_tp_dropbox" providerId="OAuth2" clId="{E2F6A8B8-21CA-6948-80E4-6BE00637A704}" dt="2020-08-10T02:53:59.343" v="1679"/>
          <ac:inkMkLst>
            <pc:docMk/>
            <pc:sldMk cId="2295618731" sldId="749"/>
            <ac:inkMk id="16" creationId="{53A18200-B349-5647-B516-E4A64B9F53F6}"/>
          </ac:inkMkLst>
        </pc:inkChg>
        <pc:inkChg chg="add topLvl">
          <ac:chgData name="Chandra Chekuri" userId="32786454_tp_dropbox" providerId="OAuth2" clId="{E2F6A8B8-21CA-6948-80E4-6BE00637A704}" dt="2020-08-10T02:54:30.875" v="1711"/>
          <ac:inkMkLst>
            <pc:docMk/>
            <pc:sldMk cId="2295618731" sldId="749"/>
            <ac:inkMk id="18" creationId="{FAEAACF5-47D8-6046-9DA5-22D4CEF3EE65}"/>
          </ac:inkMkLst>
        </pc:inkChg>
        <pc:inkChg chg="add del">
          <ac:chgData name="Chandra Chekuri" userId="32786454_tp_dropbox" providerId="OAuth2" clId="{E2F6A8B8-21CA-6948-80E4-6BE00637A704}" dt="2020-08-10T02:53:57.257" v="1675"/>
          <ac:inkMkLst>
            <pc:docMk/>
            <pc:sldMk cId="2295618731" sldId="749"/>
            <ac:inkMk id="19" creationId="{5A0ECD8C-EEAA-164D-B2A7-B8DFDE47B73F}"/>
          </ac:inkMkLst>
        </pc:inkChg>
        <pc:inkChg chg="add del">
          <ac:chgData name="Chandra Chekuri" userId="32786454_tp_dropbox" providerId="OAuth2" clId="{E2F6A8B8-21CA-6948-80E4-6BE00637A704}" dt="2020-08-10T02:53:59.043" v="1678"/>
          <ac:inkMkLst>
            <pc:docMk/>
            <pc:sldMk cId="2295618731" sldId="749"/>
            <ac:inkMk id="20" creationId="{8A1B2BD3-BBD6-7E40-80B2-85E8CBC78C7C}"/>
          </ac:inkMkLst>
        </pc:inkChg>
        <pc:inkChg chg="add del topLvl">
          <ac:chgData name="Chandra Chekuri" userId="32786454_tp_dropbox" providerId="OAuth2" clId="{E2F6A8B8-21CA-6948-80E4-6BE00637A704}" dt="2020-08-10T02:54:18.867" v="1699"/>
          <ac:inkMkLst>
            <pc:docMk/>
            <pc:sldMk cId="2295618731" sldId="749"/>
            <ac:inkMk id="22" creationId="{5C1EA063-11C8-004A-AF59-4AD514D15238}"/>
          </ac:inkMkLst>
        </pc:inkChg>
        <pc:inkChg chg="add del topLvl">
          <ac:chgData name="Chandra Chekuri" userId="32786454_tp_dropbox" providerId="OAuth2" clId="{E2F6A8B8-21CA-6948-80E4-6BE00637A704}" dt="2020-08-10T02:54:20.631" v="1704"/>
          <ac:inkMkLst>
            <pc:docMk/>
            <pc:sldMk cId="2295618731" sldId="749"/>
            <ac:inkMk id="23" creationId="{74F1D644-1732-F64F-8644-A99B71C0CB8D}"/>
          </ac:inkMkLst>
        </pc:inkChg>
        <pc:inkChg chg="add del topLvl">
          <ac:chgData name="Chandra Chekuri" userId="32786454_tp_dropbox" providerId="OAuth2" clId="{E2F6A8B8-21CA-6948-80E4-6BE00637A704}" dt="2020-08-10T02:54:19.346" v="1703"/>
          <ac:inkMkLst>
            <pc:docMk/>
            <pc:sldMk cId="2295618731" sldId="749"/>
            <ac:inkMk id="25" creationId="{61E576BD-8245-B54E-93C8-F3018361D106}"/>
          </ac:inkMkLst>
        </pc:inkChg>
        <pc:inkChg chg="add del topLvl">
          <ac:chgData name="Chandra Chekuri" userId="32786454_tp_dropbox" providerId="OAuth2" clId="{E2F6A8B8-21CA-6948-80E4-6BE00637A704}" dt="2020-08-10T02:54:19.342" v="1702"/>
          <ac:inkMkLst>
            <pc:docMk/>
            <pc:sldMk cId="2295618731" sldId="749"/>
            <ac:inkMk id="26" creationId="{00BC1952-2556-B643-ACA9-7B19AD7851A3}"/>
          </ac:inkMkLst>
        </pc:inkChg>
        <pc:inkChg chg="add del">
          <ac:chgData name="Chandra Chekuri" userId="32786454_tp_dropbox" providerId="OAuth2" clId="{E2F6A8B8-21CA-6948-80E4-6BE00637A704}" dt="2020-08-10T02:54:20.643" v="1705"/>
          <ac:inkMkLst>
            <pc:docMk/>
            <pc:sldMk cId="2295618731" sldId="749"/>
            <ac:inkMk id="28" creationId="{9C419D63-1EAD-A241-A88D-BB5E57B6A3B8}"/>
          </ac:inkMkLst>
        </pc:inkChg>
        <pc:inkChg chg="add del">
          <ac:chgData name="Chandra Chekuri" userId="32786454_tp_dropbox" providerId="OAuth2" clId="{E2F6A8B8-21CA-6948-80E4-6BE00637A704}" dt="2020-08-10T02:54:21.020" v="1706"/>
          <ac:inkMkLst>
            <pc:docMk/>
            <pc:sldMk cId="2295618731" sldId="749"/>
            <ac:inkMk id="29" creationId="{169E4AD7-6681-F34E-B815-4CC993FF223D}"/>
          </ac:inkMkLst>
        </pc:inkChg>
        <pc:inkChg chg="add del">
          <ac:chgData name="Chandra Chekuri" userId="32786454_tp_dropbox" providerId="OAuth2" clId="{E2F6A8B8-21CA-6948-80E4-6BE00637A704}" dt="2020-08-10T02:54:18.869" v="1700"/>
          <ac:inkMkLst>
            <pc:docMk/>
            <pc:sldMk cId="2295618731" sldId="749"/>
            <ac:inkMk id="30" creationId="{2308FFE8-C4C1-534C-94E1-81A48A9127A8}"/>
          </ac:inkMkLst>
        </pc:inkChg>
        <pc:inkChg chg="add del">
          <ac:chgData name="Chandra Chekuri" userId="32786454_tp_dropbox" providerId="OAuth2" clId="{E2F6A8B8-21CA-6948-80E4-6BE00637A704}" dt="2020-08-10T02:54:18.998" v="1701"/>
          <ac:inkMkLst>
            <pc:docMk/>
            <pc:sldMk cId="2295618731" sldId="749"/>
            <ac:inkMk id="31" creationId="{D9968970-E6D7-A248-A9A4-D09E1F7D8105}"/>
          </ac:inkMkLst>
        </pc:inkChg>
        <pc:inkChg chg="add topLvl">
          <ac:chgData name="Chandra Chekuri" userId="32786454_tp_dropbox" providerId="OAuth2" clId="{E2F6A8B8-21CA-6948-80E4-6BE00637A704}" dt="2020-08-10T02:54:32.521" v="1713"/>
          <ac:inkMkLst>
            <pc:docMk/>
            <pc:sldMk cId="2295618731" sldId="749"/>
            <ac:inkMk id="34" creationId="{82EC8459-ADC5-784B-9FA2-8410A1BA8D55}"/>
          </ac:inkMkLst>
        </pc:inkChg>
        <pc:inkChg chg="add topLvl">
          <ac:chgData name="Chandra Chekuri" userId="32786454_tp_dropbox" providerId="OAuth2" clId="{E2F6A8B8-21CA-6948-80E4-6BE00637A704}" dt="2020-08-10T02:54:32.521" v="1713"/>
          <ac:inkMkLst>
            <pc:docMk/>
            <pc:sldMk cId="2295618731" sldId="749"/>
            <ac:inkMk id="36" creationId="{29535E00-57AD-6D44-B24E-51301B85F013}"/>
          </ac:inkMkLst>
        </pc:inkChg>
        <pc:inkChg chg="add topLvl">
          <ac:chgData name="Chandra Chekuri" userId="32786454_tp_dropbox" providerId="OAuth2" clId="{E2F6A8B8-21CA-6948-80E4-6BE00637A704}" dt="2020-08-10T02:54:32.521" v="1713"/>
          <ac:inkMkLst>
            <pc:docMk/>
            <pc:sldMk cId="2295618731" sldId="749"/>
            <ac:inkMk id="37" creationId="{D2BF0D37-BBC2-7442-97E4-DE58CF0DF686}"/>
          </ac:inkMkLst>
        </pc:inkChg>
        <pc:inkChg chg="add">
          <ac:chgData name="Chandra Chekuri" userId="32786454_tp_dropbox" providerId="OAuth2" clId="{E2F6A8B8-21CA-6948-80E4-6BE00637A704}" dt="2020-08-10T02:54:31.974" v="1712"/>
          <ac:inkMkLst>
            <pc:docMk/>
            <pc:sldMk cId="2295618731" sldId="749"/>
            <ac:inkMk id="39" creationId="{7F194954-1CF5-2C47-9B0D-C2BDCB652ACC}"/>
          </ac:inkMkLst>
        </pc:inkChg>
        <pc:inkChg chg="add topLvl">
          <ac:chgData name="Chandra Chekuri" userId="32786454_tp_dropbox" providerId="OAuth2" clId="{E2F6A8B8-21CA-6948-80E4-6BE00637A704}" dt="2020-08-10T02:54:53.835" v="1730"/>
          <ac:inkMkLst>
            <pc:docMk/>
            <pc:sldMk cId="2295618731" sldId="749"/>
            <ac:inkMk id="41" creationId="{9D57A28D-6940-2C4D-8810-943F00F9FED1}"/>
          </ac:inkMkLst>
        </pc:inkChg>
        <pc:inkChg chg="add topLvl">
          <ac:chgData name="Chandra Chekuri" userId="32786454_tp_dropbox" providerId="OAuth2" clId="{E2F6A8B8-21CA-6948-80E4-6BE00637A704}" dt="2020-08-10T02:54:53.835" v="1730"/>
          <ac:inkMkLst>
            <pc:docMk/>
            <pc:sldMk cId="2295618731" sldId="749"/>
            <ac:inkMk id="42" creationId="{CD85C689-0431-CA41-874A-CFED440D1C19}"/>
          </ac:inkMkLst>
        </pc:inkChg>
        <pc:inkChg chg="add topLvl">
          <ac:chgData name="Chandra Chekuri" userId="32786454_tp_dropbox" providerId="OAuth2" clId="{E2F6A8B8-21CA-6948-80E4-6BE00637A704}" dt="2020-08-10T02:54:53.835" v="1730"/>
          <ac:inkMkLst>
            <pc:docMk/>
            <pc:sldMk cId="2295618731" sldId="749"/>
            <ac:inkMk id="44" creationId="{5AFCB46D-730B-CC45-9ADF-0AA3495BCD45}"/>
          </ac:inkMkLst>
        </pc:inkChg>
        <pc:inkChg chg="add topLvl">
          <ac:chgData name="Chandra Chekuri" userId="32786454_tp_dropbox" providerId="OAuth2" clId="{E2F6A8B8-21CA-6948-80E4-6BE00637A704}" dt="2020-08-10T02:54:53.835" v="1730"/>
          <ac:inkMkLst>
            <pc:docMk/>
            <pc:sldMk cId="2295618731" sldId="749"/>
            <ac:inkMk id="45" creationId="{B021B847-53A6-1E46-82D0-AE783C4A245A}"/>
          </ac:inkMkLst>
        </pc:inkChg>
        <pc:inkChg chg="add del topLvl">
          <ac:chgData name="Chandra Chekuri" userId="32786454_tp_dropbox" providerId="OAuth2" clId="{E2F6A8B8-21CA-6948-80E4-6BE00637A704}" dt="2020-08-10T02:54:49.307" v="1725"/>
          <ac:inkMkLst>
            <pc:docMk/>
            <pc:sldMk cId="2295618731" sldId="749"/>
            <ac:inkMk id="47" creationId="{B9BC5FC0-D842-4C4D-8352-DDEBE33ABB1C}"/>
          </ac:inkMkLst>
        </pc:inkChg>
        <pc:inkChg chg="add del topLvl">
          <ac:chgData name="Chandra Chekuri" userId="32786454_tp_dropbox" providerId="OAuth2" clId="{E2F6A8B8-21CA-6948-80E4-6BE00637A704}" dt="2020-08-10T02:54:49.309" v="1726"/>
          <ac:inkMkLst>
            <pc:docMk/>
            <pc:sldMk cId="2295618731" sldId="749"/>
            <ac:inkMk id="48" creationId="{9B026EAC-DB98-C34F-9086-8E7C8C6BA56E}"/>
          </ac:inkMkLst>
        </pc:inkChg>
        <pc:inkChg chg="add del">
          <ac:chgData name="Chandra Chekuri" userId="32786454_tp_dropbox" providerId="OAuth2" clId="{E2F6A8B8-21CA-6948-80E4-6BE00637A704}" dt="2020-08-10T02:54:49.645" v="1727"/>
          <ac:inkMkLst>
            <pc:docMk/>
            <pc:sldMk cId="2295618731" sldId="749"/>
            <ac:inkMk id="50" creationId="{23731466-6E11-CF41-B026-AD0B8D8BC244}"/>
          </ac:inkMkLst>
        </pc:inkChg>
        <pc:inkChg chg="add">
          <ac:chgData name="Chandra Chekuri" userId="32786454_tp_dropbox" providerId="OAuth2" clId="{E2F6A8B8-21CA-6948-80E4-6BE00637A704}" dt="2020-08-10T02:54:52.745" v="1728"/>
          <ac:inkMkLst>
            <pc:docMk/>
            <pc:sldMk cId="2295618731" sldId="749"/>
            <ac:inkMk id="52" creationId="{866D2C9A-0BB4-D64B-BAE0-6970CB3F8093}"/>
          </ac:inkMkLst>
        </pc:inkChg>
        <pc:inkChg chg="add">
          <ac:chgData name="Chandra Chekuri" userId="32786454_tp_dropbox" providerId="OAuth2" clId="{E2F6A8B8-21CA-6948-80E4-6BE00637A704}" dt="2020-08-10T02:54:53.133" v="1729"/>
          <ac:inkMkLst>
            <pc:docMk/>
            <pc:sldMk cId="2295618731" sldId="749"/>
            <ac:inkMk id="53" creationId="{C468DAAB-EAF9-7E48-A6AB-58AE05E83B5B}"/>
          </ac:inkMkLst>
        </pc:inkChg>
        <pc:inkChg chg="add">
          <ac:chgData name="Chandra Chekuri" userId="32786454_tp_dropbox" providerId="OAuth2" clId="{E2F6A8B8-21CA-6948-80E4-6BE00637A704}" dt="2020-08-10T02:54:56.566" v="1731"/>
          <ac:inkMkLst>
            <pc:docMk/>
            <pc:sldMk cId="2295618731" sldId="749"/>
            <ac:inkMk id="55" creationId="{FF84DA6D-43DB-FE4B-AF5D-60C65172F299}"/>
          </ac:inkMkLst>
        </pc:inkChg>
        <pc:inkChg chg="add">
          <ac:chgData name="Chandra Chekuri" userId="32786454_tp_dropbox" providerId="OAuth2" clId="{E2F6A8B8-21CA-6948-80E4-6BE00637A704}" dt="2020-08-10T02:54:56.693" v="1732"/>
          <ac:inkMkLst>
            <pc:docMk/>
            <pc:sldMk cId="2295618731" sldId="749"/>
            <ac:inkMk id="56" creationId="{696307C4-8CB8-0845-8CF2-7E3FDDDF2730}"/>
          </ac:inkMkLst>
        </pc:inkChg>
        <pc:inkChg chg="add">
          <ac:chgData name="Chandra Chekuri" userId="32786454_tp_dropbox" providerId="OAuth2" clId="{E2F6A8B8-21CA-6948-80E4-6BE00637A704}" dt="2020-08-10T02:54:57.409" v="1733"/>
          <ac:inkMkLst>
            <pc:docMk/>
            <pc:sldMk cId="2295618731" sldId="749"/>
            <ac:inkMk id="57" creationId="{E06B249C-A5CC-8B4A-B2DD-424B6893CEB4}"/>
          </ac:inkMkLst>
        </pc:inkChg>
        <pc:inkChg chg="add">
          <ac:chgData name="Chandra Chekuri" userId="32786454_tp_dropbox" providerId="OAuth2" clId="{E2F6A8B8-21CA-6948-80E4-6BE00637A704}" dt="2020-08-10T02:54:57.717" v="1734"/>
          <ac:inkMkLst>
            <pc:docMk/>
            <pc:sldMk cId="2295618731" sldId="749"/>
            <ac:inkMk id="58" creationId="{7403B354-B3CC-FB4B-84E2-A39B60B5DB74}"/>
          </ac:inkMkLst>
        </pc:inkChg>
        <pc:inkChg chg="add">
          <ac:chgData name="Chandra Chekuri" userId="32786454_tp_dropbox" providerId="OAuth2" clId="{E2F6A8B8-21CA-6948-80E4-6BE00637A704}" dt="2020-08-10T02:55:01.950" v="1736"/>
          <ac:inkMkLst>
            <pc:docMk/>
            <pc:sldMk cId="2295618731" sldId="749"/>
            <ac:inkMk id="61" creationId="{77A5D99C-5BBF-C34F-97B4-AC4C14E24D2D}"/>
          </ac:inkMkLst>
        </pc:inkChg>
        <pc:inkChg chg="add">
          <ac:chgData name="Chandra Chekuri" userId="32786454_tp_dropbox" providerId="OAuth2" clId="{E2F6A8B8-21CA-6948-80E4-6BE00637A704}" dt="2020-08-10T02:55:02.745" v="1737"/>
          <ac:inkMkLst>
            <pc:docMk/>
            <pc:sldMk cId="2295618731" sldId="749"/>
            <ac:inkMk id="62" creationId="{84211391-64C5-3E49-A4B6-D70E686C25E9}"/>
          </ac:inkMkLst>
        </pc:inkChg>
        <pc:inkChg chg="add">
          <ac:chgData name="Chandra Chekuri" userId="32786454_tp_dropbox" providerId="OAuth2" clId="{E2F6A8B8-21CA-6948-80E4-6BE00637A704}" dt="2020-08-10T02:55:03.698" v="1738"/>
          <ac:inkMkLst>
            <pc:docMk/>
            <pc:sldMk cId="2295618731" sldId="749"/>
            <ac:inkMk id="63" creationId="{8DD2F65E-BFF1-6444-BAF3-F782CFA96632}"/>
          </ac:inkMkLst>
        </pc:inkChg>
        <pc:inkChg chg="add">
          <ac:chgData name="Chandra Chekuri" userId="32786454_tp_dropbox" providerId="OAuth2" clId="{E2F6A8B8-21CA-6948-80E4-6BE00637A704}" dt="2020-08-10T02:55:04.486" v="1739"/>
          <ac:inkMkLst>
            <pc:docMk/>
            <pc:sldMk cId="2295618731" sldId="749"/>
            <ac:inkMk id="64" creationId="{A9CCD91A-72CF-3A47-9A0D-2EACB516880C}"/>
          </ac:inkMkLst>
        </pc:inkChg>
        <pc:inkChg chg="add">
          <ac:chgData name="Chandra Chekuri" userId="32786454_tp_dropbox" providerId="OAuth2" clId="{E2F6A8B8-21CA-6948-80E4-6BE00637A704}" dt="2020-08-10T02:55:05.283" v="1740"/>
          <ac:inkMkLst>
            <pc:docMk/>
            <pc:sldMk cId="2295618731" sldId="749"/>
            <ac:inkMk id="65" creationId="{56E449EF-553B-564E-92DB-E3E45767FFF4}"/>
          </ac:inkMkLst>
        </pc:inkChg>
        <pc:inkChg chg="add">
          <ac:chgData name="Chandra Chekuri" userId="32786454_tp_dropbox" providerId="OAuth2" clId="{E2F6A8B8-21CA-6948-80E4-6BE00637A704}" dt="2020-08-10T02:55:05.973" v="1741"/>
          <ac:inkMkLst>
            <pc:docMk/>
            <pc:sldMk cId="2295618731" sldId="749"/>
            <ac:inkMk id="66" creationId="{13AC4AFA-E131-994D-81B3-B1468880DD01}"/>
          </ac:inkMkLst>
        </pc:inkChg>
      </pc:sldChg>
      <pc:sldChg chg="addSp delSp modSp">
        <pc:chgData name="Chandra Chekuri" userId="32786454_tp_dropbox" providerId="OAuth2" clId="{E2F6A8B8-21CA-6948-80E4-6BE00637A704}" dt="2020-08-10T02:56:12.368" v="1799"/>
        <pc:sldMkLst>
          <pc:docMk/>
          <pc:sldMk cId="4050709213" sldId="751"/>
        </pc:sldMkLst>
        <pc:grpChg chg="add del">
          <ac:chgData name="Chandra Chekuri" userId="32786454_tp_dropbox" providerId="OAuth2" clId="{E2F6A8B8-21CA-6948-80E4-6BE00637A704}" dt="2020-08-10T02:20:23.267" v="902"/>
          <ac:grpSpMkLst>
            <pc:docMk/>
            <pc:sldMk cId="4050709213" sldId="751"/>
            <ac:grpSpMk id="10" creationId="{247D83D6-F3D8-E347-9A2C-990DB0CCCC26}"/>
          </ac:grpSpMkLst>
        </pc:grpChg>
        <pc:grpChg chg="add">
          <ac:chgData name="Chandra Chekuri" userId="32786454_tp_dropbox" providerId="OAuth2" clId="{E2F6A8B8-21CA-6948-80E4-6BE00637A704}" dt="2020-08-10T02:55:32.565" v="1756"/>
          <ac:grpSpMkLst>
            <pc:docMk/>
            <pc:sldMk cId="4050709213" sldId="751"/>
            <ac:grpSpMk id="10" creationId="{8D85FFC3-827C-D142-B7A3-0814D2CF5038}"/>
          </ac:grpSpMkLst>
        </pc:grpChg>
        <pc:grpChg chg="add del">
          <ac:chgData name="Chandra Chekuri" userId="32786454_tp_dropbox" providerId="OAuth2" clId="{E2F6A8B8-21CA-6948-80E4-6BE00637A704}" dt="2020-08-10T02:20:23.073" v="901"/>
          <ac:grpSpMkLst>
            <pc:docMk/>
            <pc:sldMk cId="4050709213" sldId="751"/>
            <ac:grpSpMk id="12" creationId="{4DF7652E-34B9-9E47-A115-7D6600EB9AAE}"/>
          </ac:grpSpMkLst>
        </pc:grpChg>
        <pc:grpChg chg="add del">
          <ac:chgData name="Chandra Chekuri" userId="32786454_tp_dropbox" providerId="OAuth2" clId="{E2F6A8B8-21CA-6948-80E4-6BE00637A704}" dt="2020-08-10T02:20:22.684" v="899"/>
          <ac:grpSpMkLst>
            <pc:docMk/>
            <pc:sldMk cId="4050709213" sldId="751"/>
            <ac:grpSpMk id="15" creationId="{99634BA1-D29C-AF43-ACB3-B01CC62774C6}"/>
          </ac:grpSpMkLst>
        </pc:grpChg>
        <pc:grpChg chg="add del">
          <ac:chgData name="Chandra Chekuri" userId="32786454_tp_dropbox" providerId="OAuth2" clId="{E2F6A8B8-21CA-6948-80E4-6BE00637A704}" dt="2020-08-10T02:20:22.332" v="898"/>
          <ac:grpSpMkLst>
            <pc:docMk/>
            <pc:sldMk cId="4050709213" sldId="751"/>
            <ac:grpSpMk id="17" creationId="{DE05C3AB-A701-4645-A488-2D3D06FEAB7D}"/>
          </ac:grpSpMkLst>
        </pc:grpChg>
        <pc:grpChg chg="add">
          <ac:chgData name="Chandra Chekuri" userId="32786454_tp_dropbox" providerId="OAuth2" clId="{E2F6A8B8-21CA-6948-80E4-6BE00637A704}" dt="2020-08-10T02:55:45.924" v="1771"/>
          <ac:grpSpMkLst>
            <pc:docMk/>
            <pc:sldMk cId="4050709213" sldId="751"/>
            <ac:grpSpMk id="19" creationId="{5ACC285D-9866-7C47-A9C8-56202ABE6DEA}"/>
          </ac:grpSpMkLst>
        </pc:grpChg>
        <pc:grpChg chg="add del">
          <ac:chgData name="Chandra Chekuri" userId="32786454_tp_dropbox" providerId="OAuth2" clId="{E2F6A8B8-21CA-6948-80E4-6BE00637A704}" dt="2020-08-10T02:20:31.601" v="909"/>
          <ac:grpSpMkLst>
            <pc:docMk/>
            <pc:sldMk cId="4050709213" sldId="751"/>
            <ac:grpSpMk id="20" creationId="{6B525608-F227-0843-91D3-ED7612F61435}"/>
          </ac:grpSpMkLst>
        </pc:grpChg>
        <pc:grpChg chg="add del">
          <ac:chgData name="Chandra Chekuri" userId="32786454_tp_dropbox" providerId="OAuth2" clId="{E2F6A8B8-21CA-6948-80E4-6BE00637A704}" dt="2020-08-10T02:20:33.216" v="911"/>
          <ac:grpSpMkLst>
            <pc:docMk/>
            <pc:sldMk cId="4050709213" sldId="751"/>
            <ac:grpSpMk id="22" creationId="{F10C9B68-A0EA-A745-BEC6-8AB61DF23881}"/>
          </ac:grpSpMkLst>
        </pc:grpChg>
        <pc:grpChg chg="add del">
          <ac:chgData name="Chandra Chekuri" userId="32786454_tp_dropbox" providerId="OAuth2" clId="{E2F6A8B8-21CA-6948-80E4-6BE00637A704}" dt="2020-08-10T02:56:09.572" v="1793"/>
          <ac:grpSpMkLst>
            <pc:docMk/>
            <pc:sldMk cId="4050709213" sldId="751"/>
            <ac:grpSpMk id="23" creationId="{A3CC2CBA-2311-9443-8916-C3FFD68ABCA8}"/>
          </ac:grpSpMkLst>
        </pc:grpChg>
        <pc:grpChg chg="add del">
          <ac:chgData name="Chandra Chekuri" userId="32786454_tp_dropbox" providerId="OAuth2" clId="{E2F6A8B8-21CA-6948-80E4-6BE00637A704}" dt="2020-08-10T02:20:34.518" v="913"/>
          <ac:grpSpMkLst>
            <pc:docMk/>
            <pc:sldMk cId="4050709213" sldId="751"/>
            <ac:grpSpMk id="24" creationId="{4A136C33-0FE5-4B48-8436-E100B8B926DB}"/>
          </ac:grpSpMkLst>
        </pc:grpChg>
        <pc:grpChg chg="add del">
          <ac:chgData name="Chandra Chekuri" userId="32786454_tp_dropbox" providerId="OAuth2" clId="{E2F6A8B8-21CA-6948-80E4-6BE00637A704}" dt="2020-08-10T02:20:51.493" v="920"/>
          <ac:grpSpMkLst>
            <pc:docMk/>
            <pc:sldMk cId="4050709213" sldId="751"/>
            <ac:grpSpMk id="26" creationId="{4CF4DBA0-0B99-F54A-9F4F-2AAD547FDBB1}"/>
          </ac:grpSpMkLst>
        </pc:grpChg>
        <pc:grpChg chg="add">
          <ac:chgData name="Chandra Chekuri" userId="32786454_tp_dropbox" providerId="OAuth2" clId="{E2F6A8B8-21CA-6948-80E4-6BE00637A704}" dt="2020-08-10T02:56:09.572" v="1793"/>
          <ac:grpSpMkLst>
            <pc:docMk/>
            <pc:sldMk cId="4050709213" sldId="751"/>
            <ac:grpSpMk id="29" creationId="{DDA65D47-B917-364C-A0A8-28DF886E9060}"/>
          </ac:grpSpMkLst>
        </pc:grpChg>
        <pc:grpChg chg="add del">
          <ac:chgData name="Chandra Chekuri" userId="32786454_tp_dropbox" providerId="OAuth2" clId="{E2F6A8B8-21CA-6948-80E4-6BE00637A704}" dt="2020-08-10T02:21:58.532" v="963"/>
          <ac:grpSpMkLst>
            <pc:docMk/>
            <pc:sldMk cId="4050709213" sldId="751"/>
            <ac:grpSpMk id="32" creationId="{809F21F1-0E64-F442-A815-C35812565593}"/>
          </ac:grpSpMkLst>
        </pc:grpChg>
        <pc:grpChg chg="add">
          <ac:chgData name="Chandra Chekuri" userId="32786454_tp_dropbox" providerId="OAuth2" clId="{E2F6A8B8-21CA-6948-80E4-6BE00637A704}" dt="2020-08-10T02:56:12.368" v="1799"/>
          <ac:grpSpMkLst>
            <pc:docMk/>
            <pc:sldMk cId="4050709213" sldId="751"/>
            <ac:grpSpMk id="35" creationId="{DAA2C2EF-2C49-E446-B204-3D110906DF16}"/>
          </ac:grpSpMkLst>
        </pc:grpChg>
        <pc:grpChg chg="add del">
          <ac:chgData name="Chandra Chekuri" userId="32786454_tp_dropbox" providerId="OAuth2" clId="{E2F6A8B8-21CA-6948-80E4-6BE00637A704}" dt="2020-08-10T02:22:02.524" v="985"/>
          <ac:grpSpMkLst>
            <pc:docMk/>
            <pc:sldMk cId="4050709213" sldId="751"/>
            <ac:grpSpMk id="38" creationId="{781A8F26-139E-1742-96AF-5270C9D83AED}"/>
          </ac:grpSpMkLst>
        </pc:grpChg>
        <pc:grpChg chg="add del">
          <ac:chgData name="Chandra Chekuri" userId="32786454_tp_dropbox" providerId="OAuth2" clId="{E2F6A8B8-21CA-6948-80E4-6BE00637A704}" dt="2020-08-10T02:22:00.645" v="978"/>
          <ac:grpSpMkLst>
            <pc:docMk/>
            <pc:sldMk cId="4050709213" sldId="751"/>
            <ac:grpSpMk id="44" creationId="{926E6157-8136-364A-9D70-7895736BC8D0}"/>
          </ac:grpSpMkLst>
        </pc:grpChg>
        <pc:grpChg chg="add del">
          <ac:chgData name="Chandra Chekuri" userId="32786454_tp_dropbox" providerId="OAuth2" clId="{E2F6A8B8-21CA-6948-80E4-6BE00637A704}" dt="2020-08-10T02:21:59.305" v="967"/>
          <ac:grpSpMkLst>
            <pc:docMk/>
            <pc:sldMk cId="4050709213" sldId="751"/>
            <ac:grpSpMk id="50" creationId="{0C77F83F-5FB7-4945-BAF0-540A9098356D}"/>
          </ac:grpSpMkLst>
        </pc:grpChg>
        <pc:grpChg chg="add del">
          <ac:chgData name="Chandra Chekuri" userId="32786454_tp_dropbox" providerId="OAuth2" clId="{E2F6A8B8-21CA-6948-80E4-6BE00637A704}" dt="2020-08-10T02:22:00.482" v="973"/>
          <ac:grpSpMkLst>
            <pc:docMk/>
            <pc:sldMk cId="4050709213" sldId="751"/>
            <ac:grpSpMk id="57" creationId="{AF90AA0C-8369-5F47-BEAC-D3224F871646}"/>
          </ac:grpSpMkLst>
        </pc:grpChg>
        <pc:grpChg chg="add del">
          <ac:chgData name="Chandra Chekuri" userId="32786454_tp_dropbox" providerId="OAuth2" clId="{E2F6A8B8-21CA-6948-80E4-6BE00637A704}" dt="2020-08-10T02:21:30.654" v="956"/>
          <ac:grpSpMkLst>
            <pc:docMk/>
            <pc:sldMk cId="4050709213" sldId="751"/>
            <ac:grpSpMk id="60" creationId="{B07A6279-6120-2E46-92A3-9F3C1EB1FE6D}"/>
          </ac:grpSpMkLst>
        </pc:grpChg>
        <pc:grpChg chg="add del">
          <ac:chgData name="Chandra Chekuri" userId="32786454_tp_dropbox" providerId="OAuth2" clId="{E2F6A8B8-21CA-6948-80E4-6BE00637A704}" dt="2020-08-10T02:21:48.111" v="960"/>
          <ac:grpSpMkLst>
            <pc:docMk/>
            <pc:sldMk cId="4050709213" sldId="751"/>
            <ac:grpSpMk id="64" creationId="{117BF365-258A-4A4D-9D0C-8AB2E7C2C5A1}"/>
          </ac:grpSpMkLst>
        </pc:grpChg>
        <pc:grpChg chg="add del">
          <ac:chgData name="Chandra Chekuri" userId="32786454_tp_dropbox" providerId="OAuth2" clId="{E2F6A8B8-21CA-6948-80E4-6BE00637A704}" dt="2020-08-10T02:22:24.442" v="992"/>
          <ac:grpSpMkLst>
            <pc:docMk/>
            <pc:sldMk cId="4050709213" sldId="751"/>
            <ac:grpSpMk id="68" creationId="{AEE9B901-65D8-C641-9489-647A7EBCF7F3}"/>
          </ac:grpSpMkLst>
        </pc:grpChg>
        <pc:grpChg chg="add">
          <ac:chgData name="Chandra Chekuri" userId="32786454_tp_dropbox" providerId="OAuth2" clId="{E2F6A8B8-21CA-6948-80E4-6BE00637A704}" dt="2020-08-10T02:22:24.442" v="992"/>
          <ac:grpSpMkLst>
            <pc:docMk/>
            <pc:sldMk cId="4050709213" sldId="751"/>
            <ac:grpSpMk id="70" creationId="{AA406CA7-23D9-DD49-A7EA-F4C615460AA8}"/>
          </ac:grpSpMkLst>
        </pc:grpChg>
        <pc:grpChg chg="add del">
          <ac:chgData name="Chandra Chekuri" userId="32786454_tp_dropbox" providerId="OAuth2" clId="{E2F6A8B8-21CA-6948-80E4-6BE00637A704}" dt="2020-08-10T02:55:28.087" v="1749"/>
          <ac:grpSpMkLst>
            <pc:docMk/>
            <pc:sldMk cId="4050709213" sldId="751"/>
            <ac:grpSpMk id="80" creationId="{1E255A48-DBA4-5143-9073-C174E6A53084}"/>
          </ac:grpSpMkLst>
        </pc:grpChg>
        <pc:grpChg chg="add del">
          <ac:chgData name="Chandra Chekuri" userId="32786454_tp_dropbox" providerId="OAuth2" clId="{E2F6A8B8-21CA-6948-80E4-6BE00637A704}" dt="2020-08-10T02:55:48.726" v="1775"/>
          <ac:grpSpMkLst>
            <pc:docMk/>
            <pc:sldMk cId="4050709213" sldId="751"/>
            <ac:grpSpMk id="91" creationId="{5CCD7A89-BAE7-9B47-9380-CE18A3519DF4}"/>
          </ac:grpSpMkLst>
        </pc:grpChg>
        <pc:grpChg chg="add del">
          <ac:chgData name="Chandra Chekuri" userId="32786454_tp_dropbox" providerId="OAuth2" clId="{E2F6A8B8-21CA-6948-80E4-6BE00637A704}" dt="2020-08-10T02:55:49.798" v="1780"/>
          <ac:grpSpMkLst>
            <pc:docMk/>
            <pc:sldMk cId="4050709213" sldId="751"/>
            <ac:grpSpMk id="92" creationId="{A3E1BC8F-F242-A34E-B290-0FEE8DAFFF57}"/>
          </ac:grpSpMkLst>
        </pc:grpChg>
        <pc:grpChg chg="add del">
          <ac:chgData name="Chandra Chekuri" userId="32786454_tp_dropbox" providerId="OAuth2" clId="{E2F6A8B8-21CA-6948-80E4-6BE00637A704}" dt="2020-08-10T02:55:39.898" v="1762"/>
          <ac:grpSpMkLst>
            <pc:docMk/>
            <pc:sldMk cId="4050709213" sldId="751"/>
            <ac:grpSpMk id="99" creationId="{A767D362-AECD-4048-A9DD-E5CBC422DBA3}"/>
          </ac:grpSpMkLst>
        </pc:grpChg>
        <pc:grpChg chg="add del">
          <ac:chgData name="Chandra Chekuri" userId="32786454_tp_dropbox" providerId="OAuth2" clId="{E2F6A8B8-21CA-6948-80E4-6BE00637A704}" dt="2020-08-10T02:23:34.804" v="1026"/>
          <ac:grpSpMkLst>
            <pc:docMk/>
            <pc:sldMk cId="4050709213" sldId="751"/>
            <ac:grpSpMk id="102" creationId="{60983A94-794F-304B-B0D8-BAC853334EC4}"/>
          </ac:grpSpMkLst>
        </pc:grpChg>
        <pc:grpChg chg="add del">
          <ac:chgData name="Chandra Chekuri" userId="32786454_tp_dropbox" providerId="OAuth2" clId="{E2F6A8B8-21CA-6948-80E4-6BE00637A704}" dt="2020-08-10T02:26:58.900" v="1159"/>
          <ac:grpSpMkLst>
            <pc:docMk/>
            <pc:sldMk cId="4050709213" sldId="751"/>
            <ac:grpSpMk id="105" creationId="{A841B114-C35A-4046-BE78-4B8B6DF1D50E}"/>
          </ac:grpSpMkLst>
        </pc:grpChg>
        <pc:grpChg chg="add del">
          <ac:chgData name="Chandra Chekuri" userId="32786454_tp_dropbox" providerId="OAuth2" clId="{E2F6A8B8-21CA-6948-80E4-6BE00637A704}" dt="2020-08-10T02:26:52.103" v="1157"/>
          <ac:grpSpMkLst>
            <pc:docMk/>
            <pc:sldMk cId="4050709213" sldId="751"/>
            <ac:grpSpMk id="109" creationId="{442DF9C1-FDCC-7D48-877A-38DD7FBCA457}"/>
          </ac:grpSpMkLst>
        </pc:grpChg>
        <pc:grpChg chg="add del">
          <ac:chgData name="Chandra Chekuri" userId="32786454_tp_dropbox" providerId="OAuth2" clId="{E2F6A8B8-21CA-6948-80E4-6BE00637A704}" dt="2020-08-10T02:26:25.429" v="1149"/>
          <ac:grpSpMkLst>
            <pc:docMk/>
            <pc:sldMk cId="4050709213" sldId="751"/>
            <ac:grpSpMk id="114" creationId="{CEE74CA1-0609-DE40-8C51-2677720D4985}"/>
          </ac:grpSpMkLst>
        </pc:grpChg>
        <pc:grpChg chg="add del">
          <ac:chgData name="Chandra Chekuri" userId="32786454_tp_dropbox" providerId="OAuth2" clId="{E2F6A8B8-21CA-6948-80E4-6BE00637A704}" dt="2020-08-10T02:26:21.616" v="1146"/>
          <ac:grpSpMkLst>
            <pc:docMk/>
            <pc:sldMk cId="4050709213" sldId="751"/>
            <ac:grpSpMk id="119" creationId="{F137460C-D189-254E-95B0-58ED61F5376C}"/>
          </ac:grpSpMkLst>
        </pc:grpChg>
        <pc:grpChg chg="add">
          <ac:chgData name="Chandra Chekuri" userId="32786454_tp_dropbox" providerId="OAuth2" clId="{E2F6A8B8-21CA-6948-80E4-6BE00637A704}" dt="2020-08-10T02:24:01.641" v="1059"/>
          <ac:grpSpMkLst>
            <pc:docMk/>
            <pc:sldMk cId="4050709213" sldId="751"/>
            <ac:grpSpMk id="138" creationId="{A24AD18B-B20F-EB45-A54E-92761F811263}"/>
          </ac:grpSpMkLst>
        </pc:grpChg>
        <pc:grpChg chg="add del">
          <ac:chgData name="Chandra Chekuri" userId="32786454_tp_dropbox" providerId="OAuth2" clId="{E2F6A8B8-21CA-6948-80E4-6BE00637A704}" dt="2020-08-10T02:24:19.979" v="1071"/>
          <ac:grpSpMkLst>
            <pc:docMk/>
            <pc:sldMk cId="4050709213" sldId="751"/>
            <ac:grpSpMk id="145" creationId="{3F6FAADD-CFBE-AE49-90D6-17A015E6F4DC}"/>
          </ac:grpSpMkLst>
        </pc:grpChg>
        <pc:grpChg chg="add del">
          <ac:chgData name="Chandra Chekuri" userId="32786454_tp_dropbox" providerId="OAuth2" clId="{E2F6A8B8-21CA-6948-80E4-6BE00637A704}" dt="2020-08-10T02:24:19.979" v="1071"/>
          <ac:grpSpMkLst>
            <pc:docMk/>
            <pc:sldMk cId="4050709213" sldId="751"/>
            <ac:grpSpMk id="147" creationId="{307107B3-0DAA-914C-BA8D-07220ADA971D}"/>
          </ac:grpSpMkLst>
        </pc:grpChg>
        <pc:grpChg chg="add">
          <ac:chgData name="Chandra Chekuri" userId="32786454_tp_dropbox" providerId="OAuth2" clId="{E2F6A8B8-21CA-6948-80E4-6BE00637A704}" dt="2020-08-10T02:24:19.979" v="1071"/>
          <ac:grpSpMkLst>
            <pc:docMk/>
            <pc:sldMk cId="4050709213" sldId="751"/>
            <ac:grpSpMk id="150" creationId="{7C49CA00-1578-644C-943A-7849871A5158}"/>
          </ac:grpSpMkLst>
        </pc:grpChg>
        <pc:grpChg chg="add del">
          <ac:chgData name="Chandra Chekuri" userId="32786454_tp_dropbox" providerId="OAuth2" clId="{E2F6A8B8-21CA-6948-80E4-6BE00637A704}" dt="2020-08-10T02:24:54.935" v="1141"/>
          <ac:grpSpMkLst>
            <pc:docMk/>
            <pc:sldMk cId="4050709213" sldId="751"/>
            <ac:grpSpMk id="183" creationId="{201F2BF1-C98E-1D4F-B2CE-71D820D10544}"/>
          </ac:grpSpMkLst>
        </pc:grpChg>
        <pc:grpChg chg="add">
          <ac:chgData name="Chandra Chekuri" userId="32786454_tp_dropbox" providerId="OAuth2" clId="{E2F6A8B8-21CA-6948-80E4-6BE00637A704}" dt="2020-08-10T02:24:54.935" v="1141"/>
          <ac:grpSpMkLst>
            <pc:docMk/>
            <pc:sldMk cId="4050709213" sldId="751"/>
            <ac:grpSpMk id="220" creationId="{155EE5B2-CFF9-D241-B3B7-8C00BF83B255}"/>
          </ac:grpSpMkLst>
        </pc:grpChg>
        <pc:grpChg chg="add del">
          <ac:chgData name="Chandra Chekuri" userId="32786454_tp_dropbox" providerId="OAuth2" clId="{E2F6A8B8-21CA-6948-80E4-6BE00637A704}" dt="2020-08-10T02:26:52.103" v="1157"/>
          <ac:grpSpMkLst>
            <pc:docMk/>
            <pc:sldMk cId="4050709213" sldId="751"/>
            <ac:grpSpMk id="222" creationId="{9CCCC801-225A-9241-B3E2-F5B7E962977E}"/>
          </ac:grpSpMkLst>
        </pc:grpChg>
        <pc:grpChg chg="add del">
          <ac:chgData name="Chandra Chekuri" userId="32786454_tp_dropbox" providerId="OAuth2" clId="{E2F6A8B8-21CA-6948-80E4-6BE00637A704}" dt="2020-08-10T02:26:52.103" v="1157"/>
          <ac:grpSpMkLst>
            <pc:docMk/>
            <pc:sldMk cId="4050709213" sldId="751"/>
            <ac:grpSpMk id="227" creationId="{490298A6-8BD5-CB4B-9C80-732FB644FAFD}"/>
          </ac:grpSpMkLst>
        </pc:grpChg>
        <pc:grpChg chg="add del">
          <ac:chgData name="Chandra Chekuri" userId="32786454_tp_dropbox" providerId="OAuth2" clId="{E2F6A8B8-21CA-6948-80E4-6BE00637A704}" dt="2020-08-10T02:26:52.103" v="1157"/>
          <ac:grpSpMkLst>
            <pc:docMk/>
            <pc:sldMk cId="4050709213" sldId="751"/>
            <ac:grpSpMk id="229" creationId="{A42F8AE8-5002-3143-8B0C-7E802A5BFDCD}"/>
          </ac:grpSpMkLst>
        </pc:grpChg>
        <pc:grpChg chg="add del">
          <ac:chgData name="Chandra Chekuri" userId="32786454_tp_dropbox" providerId="OAuth2" clId="{E2F6A8B8-21CA-6948-80E4-6BE00637A704}" dt="2020-08-10T02:27:08.472" v="1166"/>
          <ac:grpSpMkLst>
            <pc:docMk/>
            <pc:sldMk cId="4050709213" sldId="751"/>
            <ac:grpSpMk id="231" creationId="{3A7402B4-EEA1-874A-8F79-09AEFAD27B1C}"/>
          </ac:grpSpMkLst>
        </pc:grpChg>
        <pc:grpChg chg="add del">
          <ac:chgData name="Chandra Chekuri" userId="32786454_tp_dropbox" providerId="OAuth2" clId="{E2F6A8B8-21CA-6948-80E4-6BE00637A704}" dt="2020-08-10T02:27:38.694" v="1176"/>
          <ac:grpSpMkLst>
            <pc:docMk/>
            <pc:sldMk cId="4050709213" sldId="751"/>
            <ac:grpSpMk id="238" creationId="{4A27C52E-C1DD-1B48-AC7E-FFECD1411ED4}"/>
          </ac:grpSpMkLst>
        </pc:grpChg>
        <pc:grpChg chg="add del">
          <ac:chgData name="Chandra Chekuri" userId="32786454_tp_dropbox" providerId="OAuth2" clId="{E2F6A8B8-21CA-6948-80E4-6BE00637A704}" dt="2020-08-10T02:27:42.470" v="1179"/>
          <ac:grpSpMkLst>
            <pc:docMk/>
            <pc:sldMk cId="4050709213" sldId="751"/>
            <ac:grpSpMk id="240" creationId="{A3951DBA-EEFA-2846-BD39-6FAF93C65B03}"/>
          </ac:grpSpMkLst>
        </pc:grpChg>
        <pc:grpChg chg="add">
          <ac:chgData name="Chandra Chekuri" userId="32786454_tp_dropbox" providerId="OAuth2" clId="{E2F6A8B8-21CA-6948-80E4-6BE00637A704}" dt="2020-08-10T02:27:42.470" v="1179"/>
          <ac:grpSpMkLst>
            <pc:docMk/>
            <pc:sldMk cId="4050709213" sldId="751"/>
            <ac:grpSpMk id="243" creationId="{E4A8C8EC-2F4F-5347-9D3B-D08D29133C25}"/>
          </ac:grpSpMkLst>
        </pc:grpChg>
        <pc:picChg chg="add del mod">
          <ac:chgData name="Chandra Chekuri" userId="32786454_tp_dropbox" providerId="OAuth2" clId="{E2F6A8B8-21CA-6948-80E4-6BE00637A704}" dt="2020-08-10T02:20:42.754" v="916" actId="478"/>
          <ac:picMkLst>
            <pc:docMk/>
            <pc:sldMk cId="4050709213" sldId="751"/>
            <ac:picMk id="6" creationId="{B6C6E8BD-71F2-314A-AC26-F4B6601332BE}"/>
          </ac:picMkLst>
        </pc:picChg>
        <pc:inkChg chg="add">
          <ac:chgData name="Chandra Chekuri" userId="32786454_tp_dropbox" providerId="OAuth2" clId="{E2F6A8B8-21CA-6948-80E4-6BE00637A704}" dt="2020-08-10T02:55:18.668" v="1745"/>
          <ac:inkMkLst>
            <pc:docMk/>
            <pc:sldMk cId="4050709213" sldId="751"/>
            <ac:inkMk id="4" creationId="{9FE5DE5F-75ED-A749-959D-22094F01ED40}"/>
          </ac:inkMkLst>
        </pc:inkChg>
        <pc:inkChg chg="add">
          <ac:chgData name="Chandra Chekuri" userId="32786454_tp_dropbox" providerId="OAuth2" clId="{E2F6A8B8-21CA-6948-80E4-6BE00637A704}" dt="2020-08-10T02:55:30.448" v="1751"/>
          <ac:inkMkLst>
            <pc:docMk/>
            <pc:sldMk cId="4050709213" sldId="751"/>
            <ac:inkMk id="5" creationId="{DF9194E6-8E8D-3A4B-A738-82B1849DB45F}"/>
          </ac:inkMkLst>
        </pc:inkChg>
        <pc:inkChg chg="add">
          <ac:chgData name="Chandra Chekuri" userId="32786454_tp_dropbox" providerId="OAuth2" clId="{E2F6A8B8-21CA-6948-80E4-6BE00637A704}" dt="2020-08-10T02:55:30.838" v="1752"/>
          <ac:inkMkLst>
            <pc:docMk/>
            <pc:sldMk cId="4050709213" sldId="751"/>
            <ac:inkMk id="6" creationId="{09085A82-5B68-B145-B0A6-6763492F1C79}"/>
          </ac:inkMkLst>
        </pc:inkChg>
        <pc:inkChg chg="add del topLvl">
          <ac:chgData name="Chandra Chekuri" userId="32786454_tp_dropbox" providerId="OAuth2" clId="{E2F6A8B8-21CA-6948-80E4-6BE00637A704}" dt="2020-08-10T02:20:24.354" v="904"/>
          <ac:inkMkLst>
            <pc:docMk/>
            <pc:sldMk cId="4050709213" sldId="751"/>
            <ac:inkMk id="7" creationId="{1C1110D2-B310-C249-835F-169B32D0884F}"/>
          </ac:inkMkLst>
        </pc:inkChg>
        <pc:inkChg chg="add">
          <ac:chgData name="Chandra Chekuri" userId="32786454_tp_dropbox" providerId="OAuth2" clId="{E2F6A8B8-21CA-6948-80E4-6BE00637A704}" dt="2020-08-10T02:55:31.384" v="1753"/>
          <ac:inkMkLst>
            <pc:docMk/>
            <pc:sldMk cId="4050709213" sldId="751"/>
            <ac:inkMk id="7" creationId="{CF9BCA54-619B-494A-87DE-6CB7CF735E9A}"/>
          </ac:inkMkLst>
        </pc:inkChg>
        <pc:inkChg chg="add">
          <ac:chgData name="Chandra Chekuri" userId="32786454_tp_dropbox" providerId="OAuth2" clId="{E2F6A8B8-21CA-6948-80E4-6BE00637A704}" dt="2020-08-10T02:55:31.636" v="1754"/>
          <ac:inkMkLst>
            <pc:docMk/>
            <pc:sldMk cId="4050709213" sldId="751"/>
            <ac:inkMk id="8" creationId="{08F9A8F6-3821-9D44-8C26-F3ED8D32CE56}"/>
          </ac:inkMkLst>
        </pc:inkChg>
        <pc:inkChg chg="add del topLvl">
          <ac:chgData name="Chandra Chekuri" userId="32786454_tp_dropbox" providerId="OAuth2" clId="{E2F6A8B8-21CA-6948-80E4-6BE00637A704}" dt="2020-08-10T02:20:23.430" v="903"/>
          <ac:inkMkLst>
            <pc:docMk/>
            <pc:sldMk cId="4050709213" sldId="751"/>
            <ac:inkMk id="8" creationId="{D7CFAFB3-95EA-4645-B525-2184A9880E99}"/>
          </ac:inkMkLst>
        </pc:inkChg>
        <pc:inkChg chg="add del topLvl">
          <ac:chgData name="Chandra Chekuri" userId="32786454_tp_dropbox" providerId="OAuth2" clId="{E2F6A8B8-21CA-6948-80E4-6BE00637A704}" dt="2020-08-10T02:20:23.267" v="902"/>
          <ac:inkMkLst>
            <pc:docMk/>
            <pc:sldMk cId="4050709213" sldId="751"/>
            <ac:inkMk id="9" creationId="{34127301-A351-FA41-B279-A6DC02995297}"/>
          </ac:inkMkLst>
        </pc:inkChg>
        <pc:inkChg chg="add">
          <ac:chgData name="Chandra Chekuri" userId="32786454_tp_dropbox" providerId="OAuth2" clId="{E2F6A8B8-21CA-6948-80E4-6BE00637A704}" dt="2020-08-10T02:55:31.818" v="1755"/>
          <ac:inkMkLst>
            <pc:docMk/>
            <pc:sldMk cId="4050709213" sldId="751"/>
            <ac:inkMk id="9" creationId="{3869CDDC-EB67-7546-80F3-8BFFC79C37EC}"/>
          </ac:inkMkLst>
        </pc:inkChg>
        <pc:inkChg chg="add del">
          <ac:chgData name="Chandra Chekuri" userId="32786454_tp_dropbox" providerId="OAuth2" clId="{E2F6A8B8-21CA-6948-80E4-6BE00637A704}" dt="2020-08-10T02:55:49.652" v="1779"/>
          <ac:inkMkLst>
            <pc:docMk/>
            <pc:sldMk cId="4050709213" sldId="751"/>
            <ac:inkMk id="11" creationId="{65AE644E-EF37-8D44-9AC3-D52377D3B0D8}"/>
          </ac:inkMkLst>
        </pc:inkChg>
        <pc:inkChg chg="add del topLvl">
          <ac:chgData name="Chandra Chekuri" userId="32786454_tp_dropbox" providerId="OAuth2" clId="{E2F6A8B8-21CA-6948-80E4-6BE00637A704}" dt="2020-08-10T02:20:23.073" v="901"/>
          <ac:inkMkLst>
            <pc:docMk/>
            <pc:sldMk cId="4050709213" sldId="751"/>
            <ac:inkMk id="11" creationId="{CC8A3F80-CE4E-FB42-8E79-E34996930630}"/>
          </ac:inkMkLst>
        </pc:inkChg>
        <pc:inkChg chg="add">
          <ac:chgData name="Chandra Chekuri" userId="32786454_tp_dropbox" providerId="OAuth2" clId="{E2F6A8B8-21CA-6948-80E4-6BE00637A704}" dt="2020-08-10T02:55:42.231" v="1764"/>
          <ac:inkMkLst>
            <pc:docMk/>
            <pc:sldMk cId="4050709213" sldId="751"/>
            <ac:inkMk id="12" creationId="{675AE64E-8B45-A64E-BDE0-13F4929D752D}"/>
          </ac:inkMkLst>
        </pc:inkChg>
        <pc:inkChg chg="add">
          <ac:chgData name="Chandra Chekuri" userId="32786454_tp_dropbox" providerId="OAuth2" clId="{E2F6A8B8-21CA-6948-80E4-6BE00637A704}" dt="2020-08-10T02:55:43.025" v="1765"/>
          <ac:inkMkLst>
            <pc:docMk/>
            <pc:sldMk cId="4050709213" sldId="751"/>
            <ac:inkMk id="13" creationId="{4F7500F7-4B93-F742-A972-0981D7572624}"/>
          </ac:inkMkLst>
        </pc:inkChg>
        <pc:inkChg chg="add del topLvl">
          <ac:chgData name="Chandra Chekuri" userId="32786454_tp_dropbox" providerId="OAuth2" clId="{E2F6A8B8-21CA-6948-80E4-6BE00637A704}" dt="2020-08-10T02:20:22.887" v="900"/>
          <ac:inkMkLst>
            <pc:docMk/>
            <pc:sldMk cId="4050709213" sldId="751"/>
            <ac:inkMk id="13" creationId="{5EC64B2E-5DD1-0049-893F-8ADFCC9AB42B}"/>
          </ac:inkMkLst>
        </pc:inkChg>
        <pc:inkChg chg="add">
          <ac:chgData name="Chandra Chekuri" userId="32786454_tp_dropbox" providerId="OAuth2" clId="{E2F6A8B8-21CA-6948-80E4-6BE00637A704}" dt="2020-08-10T02:55:43.632" v="1766"/>
          <ac:inkMkLst>
            <pc:docMk/>
            <pc:sldMk cId="4050709213" sldId="751"/>
            <ac:inkMk id="14" creationId="{927A2D2B-969A-434F-810B-F51D847D3448}"/>
          </ac:inkMkLst>
        </pc:inkChg>
        <pc:inkChg chg="add del topLvl">
          <ac:chgData name="Chandra Chekuri" userId="32786454_tp_dropbox" providerId="OAuth2" clId="{E2F6A8B8-21CA-6948-80E4-6BE00637A704}" dt="2020-08-10T02:20:22.684" v="899"/>
          <ac:inkMkLst>
            <pc:docMk/>
            <pc:sldMk cId="4050709213" sldId="751"/>
            <ac:inkMk id="14" creationId="{DAA357C5-B440-124A-9507-07FE8C9A1BD0}"/>
          </ac:inkMkLst>
        </pc:inkChg>
        <pc:inkChg chg="add">
          <ac:chgData name="Chandra Chekuri" userId="32786454_tp_dropbox" providerId="OAuth2" clId="{E2F6A8B8-21CA-6948-80E4-6BE00637A704}" dt="2020-08-10T02:55:43.924" v="1767"/>
          <ac:inkMkLst>
            <pc:docMk/>
            <pc:sldMk cId="4050709213" sldId="751"/>
            <ac:inkMk id="15" creationId="{62106DF7-B914-3149-85AE-0CFC7033F515}"/>
          </ac:inkMkLst>
        </pc:inkChg>
        <pc:inkChg chg="add">
          <ac:chgData name="Chandra Chekuri" userId="32786454_tp_dropbox" providerId="OAuth2" clId="{E2F6A8B8-21CA-6948-80E4-6BE00637A704}" dt="2020-08-10T02:55:44.675" v="1768"/>
          <ac:inkMkLst>
            <pc:docMk/>
            <pc:sldMk cId="4050709213" sldId="751"/>
            <ac:inkMk id="16" creationId="{8DC97F5D-4EA2-1E47-8AD6-18AE6E9C91EB}"/>
          </ac:inkMkLst>
        </pc:inkChg>
        <pc:inkChg chg="add del topLvl">
          <ac:chgData name="Chandra Chekuri" userId="32786454_tp_dropbox" providerId="OAuth2" clId="{E2F6A8B8-21CA-6948-80E4-6BE00637A704}" dt="2020-08-10T02:20:22.332" v="898"/>
          <ac:inkMkLst>
            <pc:docMk/>
            <pc:sldMk cId="4050709213" sldId="751"/>
            <ac:inkMk id="16" creationId="{D8E68F78-2272-774A-BE24-3980C13E5303}"/>
          </ac:inkMkLst>
        </pc:inkChg>
        <pc:inkChg chg="add">
          <ac:chgData name="Chandra Chekuri" userId="32786454_tp_dropbox" providerId="OAuth2" clId="{E2F6A8B8-21CA-6948-80E4-6BE00637A704}" dt="2020-08-10T02:55:44.909" v="1769"/>
          <ac:inkMkLst>
            <pc:docMk/>
            <pc:sldMk cId="4050709213" sldId="751"/>
            <ac:inkMk id="17" creationId="{6919ECFA-EC78-4141-ACA6-08760A72A33F}"/>
          </ac:inkMkLst>
        </pc:inkChg>
        <pc:inkChg chg="add">
          <ac:chgData name="Chandra Chekuri" userId="32786454_tp_dropbox" providerId="OAuth2" clId="{E2F6A8B8-21CA-6948-80E4-6BE00637A704}" dt="2020-08-10T02:55:45.070" v="1770"/>
          <ac:inkMkLst>
            <pc:docMk/>
            <pc:sldMk cId="4050709213" sldId="751"/>
            <ac:inkMk id="18" creationId="{1B872ECB-B6F3-EC44-920A-303744003750}"/>
          </ac:inkMkLst>
        </pc:inkChg>
        <pc:inkChg chg="add del topLvl">
          <ac:chgData name="Chandra Chekuri" userId="32786454_tp_dropbox" providerId="OAuth2" clId="{E2F6A8B8-21CA-6948-80E4-6BE00637A704}" dt="2020-08-10T02:22:02.511" v="982"/>
          <ac:inkMkLst>
            <pc:docMk/>
            <pc:sldMk cId="4050709213" sldId="751"/>
            <ac:inkMk id="18" creationId="{94858E1B-C251-C44E-9338-CF5ADAB0E27E}"/>
          </ac:inkMkLst>
        </pc:inkChg>
        <pc:inkChg chg="add del topLvl">
          <ac:chgData name="Chandra Chekuri" userId="32786454_tp_dropbox" providerId="OAuth2" clId="{E2F6A8B8-21CA-6948-80E4-6BE00637A704}" dt="2020-08-10T02:20:50.290" v="917"/>
          <ac:inkMkLst>
            <pc:docMk/>
            <pc:sldMk cId="4050709213" sldId="751"/>
            <ac:inkMk id="19" creationId="{3A8429ED-C23F-AD4C-976B-2600A7A970EA}"/>
          </ac:inkMkLst>
        </pc:inkChg>
        <pc:inkChg chg="add del">
          <ac:chgData name="Chandra Chekuri" userId="32786454_tp_dropbox" providerId="OAuth2" clId="{E2F6A8B8-21CA-6948-80E4-6BE00637A704}" dt="2020-08-10T02:56:05.197" v="1786"/>
          <ac:inkMkLst>
            <pc:docMk/>
            <pc:sldMk cId="4050709213" sldId="751"/>
            <ac:inkMk id="20" creationId="{96D93ADD-5DB8-6248-B7A4-5F5D4474EA88}"/>
          </ac:inkMkLst>
        </pc:inkChg>
        <pc:inkChg chg="add topLvl">
          <ac:chgData name="Chandra Chekuri" userId="32786454_tp_dropbox" providerId="OAuth2" clId="{E2F6A8B8-21CA-6948-80E4-6BE00637A704}" dt="2020-08-10T02:56:09.572" v="1793"/>
          <ac:inkMkLst>
            <pc:docMk/>
            <pc:sldMk cId="4050709213" sldId="751"/>
            <ac:inkMk id="21" creationId="{26107ABF-C061-3D45-9138-EF2353DC0A1D}"/>
          </ac:inkMkLst>
        </pc:inkChg>
        <pc:inkChg chg="add del topLvl">
          <ac:chgData name="Chandra Chekuri" userId="32786454_tp_dropbox" providerId="OAuth2" clId="{E2F6A8B8-21CA-6948-80E4-6BE00637A704}" dt="2020-08-10T02:20:51.482" v="918"/>
          <ac:inkMkLst>
            <pc:docMk/>
            <pc:sldMk cId="4050709213" sldId="751"/>
            <ac:inkMk id="21" creationId="{804ED54F-9EE8-BE40-8051-78F25D4A95FC}"/>
          </ac:inkMkLst>
        </pc:inkChg>
        <pc:inkChg chg="add topLvl">
          <ac:chgData name="Chandra Chekuri" userId="32786454_tp_dropbox" providerId="OAuth2" clId="{E2F6A8B8-21CA-6948-80E4-6BE00637A704}" dt="2020-08-10T02:56:09.572" v="1793"/>
          <ac:inkMkLst>
            <pc:docMk/>
            <pc:sldMk cId="4050709213" sldId="751"/>
            <ac:inkMk id="22" creationId="{A6C5B84D-6EB1-2A46-AE90-2FF7330DD394}"/>
          </ac:inkMkLst>
        </pc:inkChg>
        <pc:inkChg chg="add del topLvl">
          <ac:chgData name="Chandra Chekuri" userId="32786454_tp_dropbox" providerId="OAuth2" clId="{E2F6A8B8-21CA-6948-80E4-6BE00637A704}" dt="2020-08-10T02:20:51.493" v="920"/>
          <ac:inkMkLst>
            <pc:docMk/>
            <pc:sldMk cId="4050709213" sldId="751"/>
            <ac:inkMk id="23" creationId="{F9DD17BA-F553-1742-BBCF-1DF71EDA27D3}"/>
          </ac:inkMkLst>
        </pc:inkChg>
        <pc:inkChg chg="add">
          <ac:chgData name="Chandra Chekuri" userId="32786454_tp_dropbox" providerId="OAuth2" clId="{E2F6A8B8-21CA-6948-80E4-6BE00637A704}" dt="2020-08-10T02:56:08.540" v="1790"/>
          <ac:inkMkLst>
            <pc:docMk/>
            <pc:sldMk cId="4050709213" sldId="751"/>
            <ac:inkMk id="24" creationId="{DF4A16E5-2B73-5B45-B474-5237058F3F06}"/>
          </ac:inkMkLst>
        </pc:inkChg>
        <pc:inkChg chg="add del">
          <ac:chgData name="Chandra Chekuri" userId="32786454_tp_dropbox" providerId="OAuth2" clId="{E2F6A8B8-21CA-6948-80E4-6BE00637A704}" dt="2020-08-10T02:20:51.487" v="919"/>
          <ac:inkMkLst>
            <pc:docMk/>
            <pc:sldMk cId="4050709213" sldId="751"/>
            <ac:inkMk id="25" creationId="{56346366-8FC5-8C43-8734-277B853D26C9}"/>
          </ac:inkMkLst>
        </pc:inkChg>
        <pc:inkChg chg="add">
          <ac:chgData name="Chandra Chekuri" userId="32786454_tp_dropbox" providerId="OAuth2" clId="{E2F6A8B8-21CA-6948-80E4-6BE00637A704}" dt="2020-08-10T02:56:08.862" v="1791"/>
          <ac:inkMkLst>
            <pc:docMk/>
            <pc:sldMk cId="4050709213" sldId="751"/>
            <ac:inkMk id="25" creationId="{A0BF3EC0-7F99-284D-A63F-1F2A21082095}"/>
          </ac:inkMkLst>
        </pc:inkChg>
        <pc:inkChg chg="add">
          <ac:chgData name="Chandra Chekuri" userId="32786454_tp_dropbox" providerId="OAuth2" clId="{E2F6A8B8-21CA-6948-80E4-6BE00637A704}" dt="2020-08-10T02:56:09.007" v="1792"/>
          <ac:inkMkLst>
            <pc:docMk/>
            <pc:sldMk cId="4050709213" sldId="751"/>
            <ac:inkMk id="26" creationId="{6B8B3BDA-7628-A74F-8CE0-F3C9E3002CC9}"/>
          </ac:inkMkLst>
        </pc:inkChg>
        <pc:inkChg chg="add">
          <ac:chgData name="Chandra Chekuri" userId="32786454_tp_dropbox" providerId="OAuth2" clId="{E2F6A8B8-21CA-6948-80E4-6BE00637A704}" dt="2020-08-10T02:20:36.481" v="914"/>
          <ac:inkMkLst>
            <pc:docMk/>
            <pc:sldMk cId="4050709213" sldId="751"/>
            <ac:inkMk id="27" creationId="{788FF34B-D066-5142-814F-B081567CC627}"/>
          </ac:inkMkLst>
        </pc:inkChg>
        <pc:inkChg chg="add">
          <ac:chgData name="Chandra Chekuri" userId="32786454_tp_dropbox" providerId="OAuth2" clId="{E2F6A8B8-21CA-6948-80E4-6BE00637A704}" dt="2020-08-10T02:20:39.837" v="915"/>
          <ac:inkMkLst>
            <pc:docMk/>
            <pc:sldMk cId="4050709213" sldId="751"/>
            <ac:inkMk id="28" creationId="{3B11B8A7-39BC-DE4A-9CFA-C3DC223593BF}"/>
          </ac:inkMkLst>
        </pc:inkChg>
        <pc:inkChg chg="add del">
          <ac:chgData name="Chandra Chekuri" userId="32786454_tp_dropbox" providerId="OAuth2" clId="{E2F6A8B8-21CA-6948-80E4-6BE00637A704}" dt="2020-08-10T02:21:58.076" v="962"/>
          <ac:inkMkLst>
            <pc:docMk/>
            <pc:sldMk cId="4050709213" sldId="751"/>
            <ac:inkMk id="29" creationId="{8DBC7E6F-A8ED-5F44-9E80-36C1A65C83FF}"/>
          </ac:inkMkLst>
        </pc:inkChg>
        <pc:inkChg chg="add">
          <ac:chgData name="Chandra Chekuri" userId="32786454_tp_dropbox" providerId="OAuth2" clId="{E2F6A8B8-21CA-6948-80E4-6BE00637A704}" dt="2020-08-10T02:56:10.267" v="1794"/>
          <ac:inkMkLst>
            <pc:docMk/>
            <pc:sldMk cId="4050709213" sldId="751"/>
            <ac:inkMk id="30" creationId="{443BCCB6-954C-1A49-BD23-B2D007DC6D16}"/>
          </ac:inkMkLst>
        </pc:inkChg>
        <pc:inkChg chg="add del topLvl">
          <ac:chgData name="Chandra Chekuri" userId="32786454_tp_dropbox" providerId="OAuth2" clId="{E2F6A8B8-21CA-6948-80E4-6BE00637A704}" dt="2020-08-10T02:21:58.532" v="963"/>
          <ac:inkMkLst>
            <pc:docMk/>
            <pc:sldMk cId="4050709213" sldId="751"/>
            <ac:inkMk id="30" creationId="{D8B6143A-7EEC-5142-B32A-6806A9A8A46C}"/>
          </ac:inkMkLst>
        </pc:inkChg>
        <pc:inkChg chg="add">
          <ac:chgData name="Chandra Chekuri" userId="32786454_tp_dropbox" providerId="OAuth2" clId="{E2F6A8B8-21CA-6948-80E4-6BE00637A704}" dt="2020-08-10T02:56:10.800" v="1795"/>
          <ac:inkMkLst>
            <pc:docMk/>
            <pc:sldMk cId="4050709213" sldId="751"/>
            <ac:inkMk id="31" creationId="{6AF5E8E8-52B1-9941-A18A-5BFA2B00C154}"/>
          </ac:inkMkLst>
        </pc:inkChg>
        <pc:inkChg chg="add del topLvl">
          <ac:chgData name="Chandra Chekuri" userId="32786454_tp_dropbox" providerId="OAuth2" clId="{E2F6A8B8-21CA-6948-80E4-6BE00637A704}" dt="2020-08-10T02:21:59.685" v="968"/>
          <ac:inkMkLst>
            <pc:docMk/>
            <pc:sldMk cId="4050709213" sldId="751"/>
            <ac:inkMk id="31" creationId="{9B479C3F-F48D-D94E-BE0C-477DF7C280A3}"/>
          </ac:inkMkLst>
        </pc:inkChg>
        <pc:inkChg chg="add">
          <ac:chgData name="Chandra Chekuri" userId="32786454_tp_dropbox" providerId="OAuth2" clId="{E2F6A8B8-21CA-6948-80E4-6BE00637A704}" dt="2020-08-10T02:56:11.400" v="1796"/>
          <ac:inkMkLst>
            <pc:docMk/>
            <pc:sldMk cId="4050709213" sldId="751"/>
            <ac:inkMk id="32" creationId="{166089DB-5FF3-AB4B-95B8-302BE40938CB}"/>
          </ac:inkMkLst>
        </pc:inkChg>
        <pc:inkChg chg="add">
          <ac:chgData name="Chandra Chekuri" userId="32786454_tp_dropbox" providerId="OAuth2" clId="{E2F6A8B8-21CA-6948-80E4-6BE00637A704}" dt="2020-08-10T02:56:11.665" v="1797"/>
          <ac:inkMkLst>
            <pc:docMk/>
            <pc:sldMk cId="4050709213" sldId="751"/>
            <ac:inkMk id="33" creationId="{48301AF1-3A40-6444-B883-C608E4187C39}"/>
          </ac:inkMkLst>
        </pc:inkChg>
        <pc:inkChg chg="add del topLvl">
          <ac:chgData name="Chandra Chekuri" userId="32786454_tp_dropbox" providerId="OAuth2" clId="{E2F6A8B8-21CA-6948-80E4-6BE00637A704}" dt="2020-08-10T02:22:02.525" v="986"/>
          <ac:inkMkLst>
            <pc:docMk/>
            <pc:sldMk cId="4050709213" sldId="751"/>
            <ac:inkMk id="33" creationId="{CFF42227-8B1B-6D4F-9820-205F29ACAE0A}"/>
          </ac:inkMkLst>
        </pc:inkChg>
        <pc:inkChg chg="add del">
          <ac:chgData name="Chandra Chekuri" userId="32786454_tp_dropbox" providerId="OAuth2" clId="{E2F6A8B8-21CA-6948-80E4-6BE00637A704}" dt="2020-08-10T02:22:02.518" v="984"/>
          <ac:inkMkLst>
            <pc:docMk/>
            <pc:sldMk cId="4050709213" sldId="751"/>
            <ac:inkMk id="34" creationId="{2DB32011-5BB6-2C47-8923-2433CCA80304}"/>
          </ac:inkMkLst>
        </pc:inkChg>
        <pc:inkChg chg="add">
          <ac:chgData name="Chandra Chekuri" userId="32786454_tp_dropbox" providerId="OAuth2" clId="{E2F6A8B8-21CA-6948-80E4-6BE00637A704}" dt="2020-08-10T02:56:11.798" v="1798"/>
          <ac:inkMkLst>
            <pc:docMk/>
            <pc:sldMk cId="4050709213" sldId="751"/>
            <ac:inkMk id="34" creationId="{8210EDCA-68A5-7C43-B443-DD04B9B59F76}"/>
          </ac:inkMkLst>
        </pc:inkChg>
        <pc:inkChg chg="add del topLvl">
          <ac:chgData name="Chandra Chekuri" userId="32786454_tp_dropbox" providerId="OAuth2" clId="{E2F6A8B8-21CA-6948-80E4-6BE00637A704}" dt="2020-08-10T02:22:02.524" v="985"/>
          <ac:inkMkLst>
            <pc:docMk/>
            <pc:sldMk cId="4050709213" sldId="751"/>
            <ac:inkMk id="35" creationId="{0428744C-7C9D-074E-99BB-BE9D3B40827F}"/>
          </ac:inkMkLst>
        </pc:inkChg>
        <pc:inkChg chg="add del">
          <ac:chgData name="Chandra Chekuri" userId="32786454_tp_dropbox" providerId="OAuth2" clId="{E2F6A8B8-21CA-6948-80E4-6BE00637A704}" dt="2020-08-10T02:22:02.515" v="983"/>
          <ac:inkMkLst>
            <pc:docMk/>
            <pc:sldMk cId="4050709213" sldId="751"/>
            <ac:inkMk id="36" creationId="{84D7E543-D13D-0249-927A-5E027B63CB2D}"/>
          </ac:inkMkLst>
        </pc:inkChg>
        <pc:inkChg chg="add del">
          <ac:chgData name="Chandra Chekuri" userId="32786454_tp_dropbox" providerId="OAuth2" clId="{E2F6A8B8-21CA-6948-80E4-6BE00637A704}" dt="2020-08-10T02:22:02.509" v="981"/>
          <ac:inkMkLst>
            <pc:docMk/>
            <pc:sldMk cId="4050709213" sldId="751"/>
            <ac:inkMk id="37" creationId="{72D5B700-490F-4A49-8003-3A43EAAFBE60}"/>
          </ac:inkMkLst>
        </pc:inkChg>
        <pc:inkChg chg="add del">
          <ac:chgData name="Chandra Chekuri" userId="32786454_tp_dropbox" providerId="OAuth2" clId="{E2F6A8B8-21CA-6948-80E4-6BE00637A704}" dt="2020-08-10T02:22:00.485" v="975"/>
          <ac:inkMkLst>
            <pc:docMk/>
            <pc:sldMk cId="4050709213" sldId="751"/>
            <ac:inkMk id="39" creationId="{015DA16A-1ED6-9E45-BDF3-6329D6BDEFE3}"/>
          </ac:inkMkLst>
        </pc:inkChg>
        <pc:inkChg chg="add del">
          <ac:chgData name="Chandra Chekuri" userId="32786454_tp_dropbox" providerId="OAuth2" clId="{E2F6A8B8-21CA-6948-80E4-6BE00637A704}" dt="2020-08-10T02:22:00.642" v="977"/>
          <ac:inkMkLst>
            <pc:docMk/>
            <pc:sldMk cId="4050709213" sldId="751"/>
            <ac:inkMk id="40" creationId="{4BE6E709-CCE8-4C4E-B0AD-C3FFFD195FFE}"/>
          </ac:inkMkLst>
        </pc:inkChg>
        <pc:inkChg chg="add del topLvl">
          <ac:chgData name="Chandra Chekuri" userId="32786454_tp_dropbox" providerId="OAuth2" clId="{E2F6A8B8-21CA-6948-80E4-6BE00637A704}" dt="2020-08-10T02:22:00.646" v="979"/>
          <ac:inkMkLst>
            <pc:docMk/>
            <pc:sldMk cId="4050709213" sldId="751"/>
            <ac:inkMk id="41" creationId="{0EA0CEC9-DF3A-CC4F-8E09-0942910BA32D}"/>
          </ac:inkMkLst>
        </pc:inkChg>
        <pc:inkChg chg="add del">
          <ac:chgData name="Chandra Chekuri" userId="32786454_tp_dropbox" providerId="OAuth2" clId="{E2F6A8B8-21CA-6948-80E4-6BE00637A704}" dt="2020-08-10T02:22:00.640" v="976"/>
          <ac:inkMkLst>
            <pc:docMk/>
            <pc:sldMk cId="4050709213" sldId="751"/>
            <ac:inkMk id="42" creationId="{2984CBFD-0E2A-E043-A3BB-F8CA148B35EB}"/>
          </ac:inkMkLst>
        </pc:inkChg>
        <pc:inkChg chg="add del topLvl">
          <ac:chgData name="Chandra Chekuri" userId="32786454_tp_dropbox" providerId="OAuth2" clId="{E2F6A8B8-21CA-6948-80E4-6BE00637A704}" dt="2020-08-10T02:22:00.645" v="978"/>
          <ac:inkMkLst>
            <pc:docMk/>
            <pc:sldMk cId="4050709213" sldId="751"/>
            <ac:inkMk id="43" creationId="{BB5B50A6-CA36-8A43-AFEE-D3647247FA22}"/>
          </ac:inkMkLst>
        </pc:inkChg>
        <pc:inkChg chg="add del">
          <ac:chgData name="Chandra Chekuri" userId="32786454_tp_dropbox" providerId="OAuth2" clId="{E2F6A8B8-21CA-6948-80E4-6BE00637A704}" dt="2020-08-10T02:21:59.300" v="965"/>
          <ac:inkMkLst>
            <pc:docMk/>
            <pc:sldMk cId="4050709213" sldId="751"/>
            <ac:inkMk id="45" creationId="{D0B112C3-AF71-CD47-8AF1-5269A7E6D43F}"/>
          </ac:inkMkLst>
        </pc:inkChg>
        <pc:inkChg chg="add del topLvl">
          <ac:chgData name="Chandra Chekuri" userId="32786454_tp_dropbox" providerId="OAuth2" clId="{E2F6A8B8-21CA-6948-80E4-6BE00637A704}" dt="2020-08-10T02:21:59.305" v="967"/>
          <ac:inkMkLst>
            <pc:docMk/>
            <pc:sldMk cId="4050709213" sldId="751"/>
            <ac:inkMk id="46" creationId="{31458178-8CF0-2E4E-AE40-CA317715B86D}"/>
          </ac:inkMkLst>
        </pc:inkChg>
        <pc:inkChg chg="add del">
          <ac:chgData name="Chandra Chekuri" userId="32786454_tp_dropbox" providerId="OAuth2" clId="{E2F6A8B8-21CA-6948-80E4-6BE00637A704}" dt="2020-08-10T02:21:59.302" v="966"/>
          <ac:inkMkLst>
            <pc:docMk/>
            <pc:sldMk cId="4050709213" sldId="751"/>
            <ac:inkMk id="47" creationId="{A7D8B2AB-2B82-7D4B-8399-75A152585440}"/>
          </ac:inkMkLst>
        </pc:inkChg>
        <pc:inkChg chg="add del">
          <ac:chgData name="Chandra Chekuri" userId="32786454_tp_dropbox" providerId="OAuth2" clId="{E2F6A8B8-21CA-6948-80E4-6BE00637A704}" dt="2020-08-10T02:21:59.298" v="964"/>
          <ac:inkMkLst>
            <pc:docMk/>
            <pc:sldMk cId="4050709213" sldId="751"/>
            <ac:inkMk id="48" creationId="{4F886489-281D-904D-89B0-0C0C23FB2ED6}"/>
          </ac:inkMkLst>
        </pc:inkChg>
        <pc:inkChg chg="add del topLvl">
          <ac:chgData name="Chandra Chekuri" userId="32786454_tp_dropbox" providerId="OAuth2" clId="{E2F6A8B8-21CA-6948-80E4-6BE00637A704}" dt="2020-08-10T02:22:01.336" v="980"/>
          <ac:inkMkLst>
            <pc:docMk/>
            <pc:sldMk cId="4050709213" sldId="751"/>
            <ac:inkMk id="49" creationId="{9B5B143B-C278-6741-B180-E9EFBB9B015C}"/>
          </ac:inkMkLst>
        </pc:inkChg>
        <pc:inkChg chg="add del">
          <ac:chgData name="Chandra Chekuri" userId="32786454_tp_dropbox" providerId="OAuth2" clId="{E2F6A8B8-21CA-6948-80E4-6BE00637A704}" dt="2020-08-10T02:22:00.475" v="970"/>
          <ac:inkMkLst>
            <pc:docMk/>
            <pc:sldMk cId="4050709213" sldId="751"/>
            <ac:inkMk id="51" creationId="{8A810181-7A23-BD42-9943-8FD290DE7887}"/>
          </ac:inkMkLst>
        </pc:inkChg>
        <pc:inkChg chg="add del">
          <ac:chgData name="Chandra Chekuri" userId="32786454_tp_dropbox" providerId="OAuth2" clId="{E2F6A8B8-21CA-6948-80E4-6BE00637A704}" dt="2020-08-10T02:22:00.477" v="971"/>
          <ac:inkMkLst>
            <pc:docMk/>
            <pc:sldMk cId="4050709213" sldId="751"/>
            <ac:inkMk id="52" creationId="{6EC6CF99-4760-B749-B22D-AE043659EE60}"/>
          </ac:inkMkLst>
        </pc:inkChg>
        <pc:inkChg chg="add del">
          <ac:chgData name="Chandra Chekuri" userId="32786454_tp_dropbox" providerId="OAuth2" clId="{E2F6A8B8-21CA-6948-80E4-6BE00637A704}" dt="2020-08-10T02:22:00.472" v="969"/>
          <ac:inkMkLst>
            <pc:docMk/>
            <pc:sldMk cId="4050709213" sldId="751"/>
            <ac:inkMk id="53" creationId="{477A7F79-F54D-F64C-A97C-53D579CE1F94}"/>
          </ac:inkMkLst>
        </pc:inkChg>
        <pc:inkChg chg="add del">
          <ac:chgData name="Chandra Chekuri" userId="32786454_tp_dropbox" providerId="OAuth2" clId="{E2F6A8B8-21CA-6948-80E4-6BE00637A704}" dt="2020-08-10T02:22:00.479" v="972"/>
          <ac:inkMkLst>
            <pc:docMk/>
            <pc:sldMk cId="4050709213" sldId="751"/>
            <ac:inkMk id="54" creationId="{6BF95F1D-77F0-994B-BE7F-0285865207E0}"/>
          </ac:inkMkLst>
        </pc:inkChg>
        <pc:inkChg chg="add del topLvl">
          <ac:chgData name="Chandra Chekuri" userId="32786454_tp_dropbox" providerId="OAuth2" clId="{E2F6A8B8-21CA-6948-80E4-6BE00637A704}" dt="2020-08-10T02:22:00.483" v="974"/>
          <ac:inkMkLst>
            <pc:docMk/>
            <pc:sldMk cId="4050709213" sldId="751"/>
            <ac:inkMk id="55" creationId="{4257D5F5-86DE-1E4D-806B-D413E7CE6D2C}"/>
          </ac:inkMkLst>
        </pc:inkChg>
        <pc:inkChg chg="add del topLvl">
          <ac:chgData name="Chandra Chekuri" userId="32786454_tp_dropbox" providerId="OAuth2" clId="{E2F6A8B8-21CA-6948-80E4-6BE00637A704}" dt="2020-08-10T02:22:00.482" v="973"/>
          <ac:inkMkLst>
            <pc:docMk/>
            <pc:sldMk cId="4050709213" sldId="751"/>
            <ac:inkMk id="56" creationId="{2EF8B04D-6092-9E45-BB21-327F00F85234}"/>
          </ac:inkMkLst>
        </pc:inkChg>
        <pc:inkChg chg="add del topLvl">
          <ac:chgData name="Chandra Chekuri" userId="32786454_tp_dropbox" providerId="OAuth2" clId="{E2F6A8B8-21CA-6948-80E4-6BE00637A704}" dt="2020-08-10T02:21:48.098" v="957"/>
          <ac:inkMkLst>
            <pc:docMk/>
            <pc:sldMk cId="4050709213" sldId="751"/>
            <ac:inkMk id="58" creationId="{80860EBC-C2FE-3245-8AEC-61C84C68DD64}"/>
          </ac:inkMkLst>
        </pc:inkChg>
        <pc:inkChg chg="add del topLvl">
          <ac:chgData name="Chandra Chekuri" userId="32786454_tp_dropbox" providerId="OAuth2" clId="{E2F6A8B8-21CA-6948-80E4-6BE00637A704}" dt="2020-08-10T02:21:48.111" v="960"/>
          <ac:inkMkLst>
            <pc:docMk/>
            <pc:sldMk cId="4050709213" sldId="751"/>
            <ac:inkMk id="59" creationId="{459FCC59-1B87-8649-8ACA-4199577236E5}"/>
          </ac:inkMkLst>
        </pc:inkChg>
        <pc:inkChg chg="add del topLvl">
          <ac:chgData name="Chandra Chekuri" userId="32786454_tp_dropbox" providerId="OAuth2" clId="{E2F6A8B8-21CA-6948-80E4-6BE00637A704}" dt="2020-08-10T02:21:48.112" v="961"/>
          <ac:inkMkLst>
            <pc:docMk/>
            <pc:sldMk cId="4050709213" sldId="751"/>
            <ac:inkMk id="61" creationId="{07C41A56-418E-F349-AD1A-F1342B518138}"/>
          </ac:inkMkLst>
        </pc:inkChg>
        <pc:inkChg chg="add del">
          <ac:chgData name="Chandra Chekuri" userId="32786454_tp_dropbox" providerId="OAuth2" clId="{E2F6A8B8-21CA-6948-80E4-6BE00637A704}" dt="2020-08-10T02:21:48.102" v="958"/>
          <ac:inkMkLst>
            <pc:docMk/>
            <pc:sldMk cId="4050709213" sldId="751"/>
            <ac:inkMk id="62" creationId="{4423B976-0855-5045-B60A-74534EF31D87}"/>
          </ac:inkMkLst>
        </pc:inkChg>
        <pc:inkChg chg="add del">
          <ac:chgData name="Chandra Chekuri" userId="32786454_tp_dropbox" providerId="OAuth2" clId="{E2F6A8B8-21CA-6948-80E4-6BE00637A704}" dt="2020-08-10T02:21:48.106" v="959"/>
          <ac:inkMkLst>
            <pc:docMk/>
            <pc:sldMk cId="4050709213" sldId="751"/>
            <ac:inkMk id="63" creationId="{40DFE274-430B-6D44-A3A3-6708BAEA0CC4}"/>
          </ac:inkMkLst>
        </pc:inkChg>
        <pc:inkChg chg="add topLvl">
          <ac:chgData name="Chandra Chekuri" userId="32786454_tp_dropbox" providerId="OAuth2" clId="{E2F6A8B8-21CA-6948-80E4-6BE00637A704}" dt="2020-08-10T02:22:24.442" v="992"/>
          <ac:inkMkLst>
            <pc:docMk/>
            <pc:sldMk cId="4050709213" sldId="751"/>
            <ac:inkMk id="65" creationId="{48F7698E-B808-B84A-8C49-84C4BEE374C1}"/>
          </ac:inkMkLst>
        </pc:inkChg>
        <pc:inkChg chg="add del topLvl">
          <ac:chgData name="Chandra Chekuri" userId="32786454_tp_dropbox" providerId="OAuth2" clId="{E2F6A8B8-21CA-6948-80E4-6BE00637A704}" dt="2020-08-10T02:55:58.104" v="1784"/>
          <ac:inkMkLst>
            <pc:docMk/>
            <pc:sldMk cId="4050709213" sldId="751"/>
            <ac:inkMk id="66" creationId="{C2751D94-D06D-794F-BDE2-822440984CF0}"/>
          </ac:inkMkLst>
        </pc:inkChg>
        <pc:inkChg chg="add topLvl">
          <ac:chgData name="Chandra Chekuri" userId="32786454_tp_dropbox" providerId="OAuth2" clId="{E2F6A8B8-21CA-6948-80E4-6BE00637A704}" dt="2020-08-10T02:22:24.442" v="992"/>
          <ac:inkMkLst>
            <pc:docMk/>
            <pc:sldMk cId="4050709213" sldId="751"/>
            <ac:inkMk id="67" creationId="{CEEE74BA-EF88-C34F-8E53-C148B6FBECFF}"/>
          </ac:inkMkLst>
        </pc:inkChg>
        <pc:inkChg chg="add">
          <ac:chgData name="Chandra Chekuri" userId="32786454_tp_dropbox" providerId="OAuth2" clId="{E2F6A8B8-21CA-6948-80E4-6BE00637A704}" dt="2020-08-10T02:22:23.897" v="991"/>
          <ac:inkMkLst>
            <pc:docMk/>
            <pc:sldMk cId="4050709213" sldId="751"/>
            <ac:inkMk id="69" creationId="{148AEE46-E365-9F4A-A881-8A8AD22DE1DA}"/>
          </ac:inkMkLst>
        </pc:inkChg>
        <pc:inkChg chg="add del">
          <ac:chgData name="Chandra Chekuri" userId="32786454_tp_dropbox" providerId="OAuth2" clId="{E2F6A8B8-21CA-6948-80E4-6BE00637A704}" dt="2020-08-10T02:27:07.474" v="1162"/>
          <ac:inkMkLst>
            <pc:docMk/>
            <pc:sldMk cId="4050709213" sldId="751"/>
            <ac:inkMk id="71" creationId="{9D861653-9215-3B4D-9CAC-24282342DE32}"/>
          </ac:inkMkLst>
        </pc:inkChg>
        <pc:inkChg chg="add topLvl">
          <ac:chgData name="Chandra Chekuri" userId="32786454_tp_dropbox" providerId="OAuth2" clId="{E2F6A8B8-21CA-6948-80E4-6BE00637A704}" dt="2020-08-10T02:26:52.103" v="1157"/>
          <ac:inkMkLst>
            <pc:docMk/>
            <pc:sldMk cId="4050709213" sldId="751"/>
            <ac:inkMk id="72" creationId="{62DCE92E-6B14-B445-B689-C8A29912224C}"/>
          </ac:inkMkLst>
        </pc:inkChg>
        <pc:inkChg chg="add topLvl">
          <ac:chgData name="Chandra Chekuri" userId="32786454_tp_dropbox" providerId="OAuth2" clId="{E2F6A8B8-21CA-6948-80E4-6BE00637A704}" dt="2020-08-10T02:26:52.103" v="1157"/>
          <ac:inkMkLst>
            <pc:docMk/>
            <pc:sldMk cId="4050709213" sldId="751"/>
            <ac:inkMk id="73" creationId="{2D5DF1E5-7E1D-7042-B64B-28BDC78B59D3}"/>
          </ac:inkMkLst>
        </pc:inkChg>
        <pc:inkChg chg="add topLvl">
          <ac:chgData name="Chandra Chekuri" userId="32786454_tp_dropbox" providerId="OAuth2" clId="{E2F6A8B8-21CA-6948-80E4-6BE00637A704}" dt="2020-08-10T02:26:52.103" v="1157"/>
          <ac:inkMkLst>
            <pc:docMk/>
            <pc:sldMk cId="4050709213" sldId="751"/>
            <ac:inkMk id="74" creationId="{2910B033-05B6-AC44-AD3A-4EF8FDDE1F46}"/>
          </ac:inkMkLst>
        </pc:inkChg>
        <pc:inkChg chg="add del">
          <ac:chgData name="Chandra Chekuri" userId="32786454_tp_dropbox" providerId="OAuth2" clId="{E2F6A8B8-21CA-6948-80E4-6BE00637A704}" dt="2020-08-10T02:55:28.082" v="1747"/>
          <ac:inkMkLst>
            <pc:docMk/>
            <pc:sldMk cId="4050709213" sldId="751"/>
            <ac:inkMk id="75" creationId="{CB8C1053-8B56-F946-B8A7-9EAAB22FD14A}"/>
          </ac:inkMkLst>
        </pc:inkChg>
        <pc:inkChg chg="add del topLvl">
          <ac:chgData name="Chandra Chekuri" userId="32786454_tp_dropbox" providerId="OAuth2" clId="{E2F6A8B8-21CA-6948-80E4-6BE00637A704}" dt="2020-08-10T02:55:28.087" v="1749"/>
          <ac:inkMkLst>
            <pc:docMk/>
            <pc:sldMk cId="4050709213" sldId="751"/>
            <ac:inkMk id="76" creationId="{9684F628-1771-E849-808E-502D1EA84E50}"/>
          </ac:inkMkLst>
        </pc:inkChg>
        <pc:inkChg chg="add del">
          <ac:chgData name="Chandra Chekuri" userId="32786454_tp_dropbox" providerId="OAuth2" clId="{E2F6A8B8-21CA-6948-80E4-6BE00637A704}" dt="2020-08-10T02:55:28.079" v="1746"/>
          <ac:inkMkLst>
            <pc:docMk/>
            <pc:sldMk cId="4050709213" sldId="751"/>
            <ac:inkMk id="77" creationId="{2FB3BB05-7C85-6941-9B48-2E7A3514CE12}"/>
          </ac:inkMkLst>
        </pc:inkChg>
        <pc:inkChg chg="add del topLvl">
          <ac:chgData name="Chandra Chekuri" userId="32786454_tp_dropbox" providerId="OAuth2" clId="{E2F6A8B8-21CA-6948-80E4-6BE00637A704}" dt="2020-08-10T02:55:28.088" v="1750"/>
          <ac:inkMkLst>
            <pc:docMk/>
            <pc:sldMk cId="4050709213" sldId="751"/>
            <ac:inkMk id="78" creationId="{36F2C8DE-FEF8-8D4D-8D5C-529A6CE775A5}"/>
          </ac:inkMkLst>
        </pc:inkChg>
        <pc:inkChg chg="add del">
          <ac:chgData name="Chandra Chekuri" userId="32786454_tp_dropbox" providerId="OAuth2" clId="{E2F6A8B8-21CA-6948-80E4-6BE00637A704}" dt="2020-08-10T02:55:28.084" v="1748"/>
          <ac:inkMkLst>
            <pc:docMk/>
            <pc:sldMk cId="4050709213" sldId="751"/>
            <ac:inkMk id="79" creationId="{03A86F68-757F-2948-8C67-D415AC427038}"/>
          </ac:inkMkLst>
        </pc:inkChg>
        <pc:inkChg chg="add del topLvl">
          <ac:chgData name="Chandra Chekuri" userId="32786454_tp_dropbox" providerId="OAuth2" clId="{E2F6A8B8-21CA-6948-80E4-6BE00637A704}" dt="2020-08-10T02:55:49.799" v="1781"/>
          <ac:inkMkLst>
            <pc:docMk/>
            <pc:sldMk cId="4050709213" sldId="751"/>
            <ac:inkMk id="81" creationId="{21FC0956-D5BF-CA49-9139-A40527285756}"/>
          </ac:inkMkLst>
        </pc:inkChg>
        <pc:inkChg chg="add del">
          <ac:chgData name="Chandra Chekuri" userId="32786454_tp_dropbox" providerId="OAuth2" clId="{E2F6A8B8-21CA-6948-80E4-6BE00637A704}" dt="2020-08-10T02:55:49.649" v="1777"/>
          <ac:inkMkLst>
            <pc:docMk/>
            <pc:sldMk cId="4050709213" sldId="751"/>
            <ac:inkMk id="82" creationId="{CD6C98F1-8237-924B-B4EC-27369CCE4058}"/>
          </ac:inkMkLst>
        </pc:inkChg>
        <pc:inkChg chg="add del topLvl">
          <ac:chgData name="Chandra Chekuri" userId="32786454_tp_dropbox" providerId="OAuth2" clId="{E2F6A8B8-21CA-6948-80E4-6BE00637A704}" dt="2020-08-10T02:55:49.798" v="1780"/>
          <ac:inkMkLst>
            <pc:docMk/>
            <pc:sldMk cId="4050709213" sldId="751"/>
            <ac:inkMk id="83" creationId="{B5C3028F-A493-6A43-B83E-D54C63DA0677}"/>
          </ac:inkMkLst>
        </pc:inkChg>
        <pc:inkChg chg="add del">
          <ac:chgData name="Chandra Chekuri" userId="32786454_tp_dropbox" providerId="OAuth2" clId="{E2F6A8B8-21CA-6948-80E4-6BE00637A704}" dt="2020-08-10T02:55:49.647" v="1776"/>
          <ac:inkMkLst>
            <pc:docMk/>
            <pc:sldMk cId="4050709213" sldId="751"/>
            <ac:inkMk id="84" creationId="{2480BCCD-1EFF-1E4D-AE48-D8770DB1597F}"/>
          </ac:inkMkLst>
        </pc:inkChg>
        <pc:inkChg chg="add del">
          <ac:chgData name="Chandra Chekuri" userId="32786454_tp_dropbox" providerId="OAuth2" clId="{E2F6A8B8-21CA-6948-80E4-6BE00637A704}" dt="2020-08-10T02:55:49.651" v="1778"/>
          <ac:inkMkLst>
            <pc:docMk/>
            <pc:sldMk cId="4050709213" sldId="751"/>
            <ac:inkMk id="85" creationId="{3C0C8F89-C1FF-254C-97BA-765A525EEC72}"/>
          </ac:inkMkLst>
        </pc:inkChg>
        <pc:inkChg chg="add del">
          <ac:chgData name="Chandra Chekuri" userId="32786454_tp_dropbox" providerId="OAuth2" clId="{E2F6A8B8-21CA-6948-80E4-6BE00637A704}" dt="2020-08-10T02:55:48.584" v="1772"/>
          <ac:inkMkLst>
            <pc:docMk/>
            <pc:sldMk cId="4050709213" sldId="751"/>
            <ac:inkMk id="86" creationId="{9A4E1EAD-3361-C74E-8060-5463745BA585}"/>
          </ac:inkMkLst>
        </pc:inkChg>
        <pc:inkChg chg="add del">
          <ac:chgData name="Chandra Chekuri" userId="32786454_tp_dropbox" providerId="OAuth2" clId="{E2F6A8B8-21CA-6948-80E4-6BE00637A704}" dt="2020-08-10T02:55:48.587" v="1773"/>
          <ac:inkMkLst>
            <pc:docMk/>
            <pc:sldMk cId="4050709213" sldId="751"/>
            <ac:inkMk id="87" creationId="{E8DC8C0D-4918-984F-BC26-7299E0313698}"/>
          </ac:inkMkLst>
        </pc:inkChg>
        <pc:inkChg chg="add del">
          <ac:chgData name="Chandra Chekuri" userId="32786454_tp_dropbox" providerId="OAuth2" clId="{E2F6A8B8-21CA-6948-80E4-6BE00637A704}" dt="2020-08-10T02:55:48.723" v="1774"/>
          <ac:inkMkLst>
            <pc:docMk/>
            <pc:sldMk cId="4050709213" sldId="751"/>
            <ac:inkMk id="88" creationId="{F60C0415-4C7C-DD42-A1D4-83616B67DD88}"/>
          </ac:inkMkLst>
        </pc:inkChg>
        <pc:inkChg chg="add del topLvl">
          <ac:chgData name="Chandra Chekuri" userId="32786454_tp_dropbox" providerId="OAuth2" clId="{E2F6A8B8-21CA-6948-80E4-6BE00637A704}" dt="2020-08-10T02:55:48.726" v="1775"/>
          <ac:inkMkLst>
            <pc:docMk/>
            <pc:sldMk cId="4050709213" sldId="751"/>
            <ac:inkMk id="89" creationId="{B4C35E4D-D620-084C-89B1-E80017D1BA57}"/>
          </ac:inkMkLst>
        </pc:inkChg>
        <pc:inkChg chg="add del topLvl">
          <ac:chgData name="Chandra Chekuri" userId="32786454_tp_dropbox" providerId="OAuth2" clId="{E2F6A8B8-21CA-6948-80E4-6BE00637A704}" dt="2020-08-10T02:55:50.679" v="1782"/>
          <ac:inkMkLst>
            <pc:docMk/>
            <pc:sldMk cId="4050709213" sldId="751"/>
            <ac:inkMk id="90" creationId="{4A1410CE-8F01-1748-9575-0BC633264136}"/>
          </ac:inkMkLst>
        </pc:inkChg>
        <pc:inkChg chg="add del">
          <ac:chgData name="Chandra Chekuri" userId="32786454_tp_dropbox" providerId="OAuth2" clId="{E2F6A8B8-21CA-6948-80E4-6BE00637A704}" dt="2020-08-10T02:55:39.432" v="1758"/>
          <ac:inkMkLst>
            <pc:docMk/>
            <pc:sldMk cId="4050709213" sldId="751"/>
            <ac:inkMk id="93" creationId="{A95C6B8E-9F09-2947-A3FE-26F5EB65F766}"/>
          </ac:inkMkLst>
        </pc:inkChg>
        <pc:inkChg chg="add del">
          <ac:chgData name="Chandra Chekuri" userId="32786454_tp_dropbox" providerId="OAuth2" clId="{E2F6A8B8-21CA-6948-80E4-6BE00637A704}" dt="2020-08-10T02:55:39.437" v="1759"/>
          <ac:inkMkLst>
            <pc:docMk/>
            <pc:sldMk cId="4050709213" sldId="751"/>
            <ac:inkMk id="94" creationId="{D7EE2BA7-DAE7-A843-800C-0727913EB993}"/>
          </ac:inkMkLst>
        </pc:inkChg>
        <pc:inkChg chg="add del">
          <ac:chgData name="Chandra Chekuri" userId="32786454_tp_dropbox" providerId="OAuth2" clId="{E2F6A8B8-21CA-6948-80E4-6BE00637A704}" dt="2020-08-10T02:55:39.561" v="1760"/>
          <ac:inkMkLst>
            <pc:docMk/>
            <pc:sldMk cId="4050709213" sldId="751"/>
            <ac:inkMk id="95" creationId="{A905B5AA-83C8-C04D-AA01-FF5333DFFA30}"/>
          </ac:inkMkLst>
        </pc:inkChg>
        <pc:inkChg chg="add del topLvl">
          <ac:chgData name="Chandra Chekuri" userId="32786454_tp_dropbox" providerId="OAuth2" clId="{E2F6A8B8-21CA-6948-80E4-6BE00637A704}" dt="2020-08-10T02:55:39.899" v="1763"/>
          <ac:inkMkLst>
            <pc:docMk/>
            <pc:sldMk cId="4050709213" sldId="751"/>
            <ac:inkMk id="96" creationId="{B121D3D0-680C-634E-A189-D041D8999E62}"/>
          </ac:inkMkLst>
        </pc:inkChg>
        <pc:inkChg chg="add del topLvl">
          <ac:chgData name="Chandra Chekuri" userId="32786454_tp_dropbox" providerId="OAuth2" clId="{E2F6A8B8-21CA-6948-80E4-6BE00637A704}" dt="2020-08-10T02:55:39.898" v="1762"/>
          <ac:inkMkLst>
            <pc:docMk/>
            <pc:sldMk cId="4050709213" sldId="751"/>
            <ac:inkMk id="97" creationId="{F7C4083F-32A7-D847-8B5A-5E0959C08F01}"/>
          </ac:inkMkLst>
        </pc:inkChg>
        <pc:inkChg chg="add del">
          <ac:chgData name="Chandra Chekuri" userId="32786454_tp_dropbox" providerId="OAuth2" clId="{E2F6A8B8-21CA-6948-80E4-6BE00637A704}" dt="2020-08-10T02:55:39.895" v="1761"/>
          <ac:inkMkLst>
            <pc:docMk/>
            <pc:sldMk cId="4050709213" sldId="751"/>
            <ac:inkMk id="98" creationId="{51C55810-1B78-EF41-854E-22C2E47DDF4B}"/>
          </ac:inkMkLst>
        </pc:inkChg>
        <pc:inkChg chg="add del topLvl">
          <ac:chgData name="Chandra Chekuri" userId="32786454_tp_dropbox" providerId="OAuth2" clId="{E2F6A8B8-21CA-6948-80E4-6BE00637A704}" dt="2020-08-10T02:27:07.478" v="1163"/>
          <ac:inkMkLst>
            <pc:docMk/>
            <pc:sldMk cId="4050709213" sldId="751"/>
            <ac:inkMk id="100" creationId="{9F9B170C-33CE-4440-B53E-F5F36B29C0AF}"/>
          </ac:inkMkLst>
        </pc:inkChg>
        <pc:inkChg chg="add del topLvl">
          <ac:chgData name="Chandra Chekuri" userId="32786454_tp_dropbox" providerId="OAuth2" clId="{E2F6A8B8-21CA-6948-80E4-6BE00637A704}" dt="2020-08-10T02:27:09.561" v="1167"/>
          <ac:inkMkLst>
            <pc:docMk/>
            <pc:sldMk cId="4050709213" sldId="751"/>
            <ac:inkMk id="101" creationId="{0A60656A-468F-BC45-B31B-CCBE4F95E4D7}"/>
          </ac:inkMkLst>
        </pc:inkChg>
        <pc:inkChg chg="add del topLvl">
          <ac:chgData name="Chandra Chekuri" userId="32786454_tp_dropbox" providerId="OAuth2" clId="{E2F6A8B8-21CA-6948-80E4-6BE00637A704}" dt="2020-08-10T02:27:08.472" v="1166"/>
          <ac:inkMkLst>
            <pc:docMk/>
            <pc:sldMk cId="4050709213" sldId="751"/>
            <ac:inkMk id="103" creationId="{6DF50081-35E8-F44D-AE5D-F9A4DCF03669}"/>
          </ac:inkMkLst>
        </pc:inkChg>
        <pc:inkChg chg="add del topLvl">
          <ac:chgData name="Chandra Chekuri" userId="32786454_tp_dropbox" providerId="OAuth2" clId="{E2F6A8B8-21CA-6948-80E4-6BE00637A704}" dt="2020-08-10T02:27:08.467" v="1165"/>
          <ac:inkMkLst>
            <pc:docMk/>
            <pc:sldMk cId="4050709213" sldId="751"/>
            <ac:inkMk id="104" creationId="{C08B83D8-B6D1-0B43-8DB6-D1DD84E700ED}"/>
          </ac:inkMkLst>
        </pc:inkChg>
        <pc:inkChg chg="add topLvl">
          <ac:chgData name="Chandra Chekuri" userId="32786454_tp_dropbox" providerId="OAuth2" clId="{E2F6A8B8-21CA-6948-80E4-6BE00637A704}" dt="2020-08-10T02:26:52.103" v="1157"/>
          <ac:inkMkLst>
            <pc:docMk/>
            <pc:sldMk cId="4050709213" sldId="751"/>
            <ac:inkMk id="106" creationId="{C1DA3E26-9C47-E74C-9346-F656DAFACDEB}"/>
          </ac:inkMkLst>
        </pc:inkChg>
        <pc:inkChg chg="add topLvl">
          <ac:chgData name="Chandra Chekuri" userId="32786454_tp_dropbox" providerId="OAuth2" clId="{E2F6A8B8-21CA-6948-80E4-6BE00637A704}" dt="2020-08-10T02:26:52.103" v="1157"/>
          <ac:inkMkLst>
            <pc:docMk/>
            <pc:sldMk cId="4050709213" sldId="751"/>
            <ac:inkMk id="107" creationId="{7459F2EA-46F5-BE4C-B362-F56168C587B0}"/>
          </ac:inkMkLst>
        </pc:inkChg>
        <pc:inkChg chg="add topLvl">
          <ac:chgData name="Chandra Chekuri" userId="32786454_tp_dropbox" providerId="OAuth2" clId="{E2F6A8B8-21CA-6948-80E4-6BE00637A704}" dt="2020-08-10T02:26:52.103" v="1157"/>
          <ac:inkMkLst>
            <pc:docMk/>
            <pc:sldMk cId="4050709213" sldId="751"/>
            <ac:inkMk id="108" creationId="{8F4D8B5C-82D4-224F-8F39-94D39528B3E5}"/>
          </ac:inkMkLst>
        </pc:inkChg>
        <pc:inkChg chg="add topLvl">
          <ac:chgData name="Chandra Chekuri" userId="32786454_tp_dropbox" providerId="OAuth2" clId="{E2F6A8B8-21CA-6948-80E4-6BE00637A704}" dt="2020-08-10T02:26:52.103" v="1157"/>
          <ac:inkMkLst>
            <pc:docMk/>
            <pc:sldMk cId="4050709213" sldId="751"/>
            <ac:inkMk id="110" creationId="{F3BCC0A4-92A7-BF40-85AF-A4448DA53AA0}"/>
          </ac:inkMkLst>
        </pc:inkChg>
        <pc:inkChg chg="add topLvl">
          <ac:chgData name="Chandra Chekuri" userId="32786454_tp_dropbox" providerId="OAuth2" clId="{E2F6A8B8-21CA-6948-80E4-6BE00637A704}" dt="2020-08-10T02:26:52.103" v="1157"/>
          <ac:inkMkLst>
            <pc:docMk/>
            <pc:sldMk cId="4050709213" sldId="751"/>
            <ac:inkMk id="111" creationId="{D7C8B1CD-1C12-D84D-8B7F-409412092DE7}"/>
          </ac:inkMkLst>
        </pc:inkChg>
        <pc:inkChg chg="add del">
          <ac:chgData name="Chandra Chekuri" userId="32786454_tp_dropbox" providerId="OAuth2" clId="{E2F6A8B8-21CA-6948-80E4-6BE00637A704}" dt="2020-08-10T02:26:19.814" v="1143"/>
          <ac:inkMkLst>
            <pc:docMk/>
            <pc:sldMk cId="4050709213" sldId="751"/>
            <ac:inkMk id="112" creationId="{EF240EFC-2367-C148-8A89-7BE2A4286B28}"/>
          </ac:inkMkLst>
        </pc:inkChg>
        <pc:inkChg chg="add del">
          <ac:chgData name="Chandra Chekuri" userId="32786454_tp_dropbox" providerId="OAuth2" clId="{E2F6A8B8-21CA-6948-80E4-6BE00637A704}" dt="2020-08-10T02:26:19.810" v="1142"/>
          <ac:inkMkLst>
            <pc:docMk/>
            <pc:sldMk cId="4050709213" sldId="751"/>
            <ac:inkMk id="113" creationId="{706B93E9-11FE-9749-B5D6-EAD70F35D674}"/>
          </ac:inkMkLst>
        </pc:inkChg>
        <pc:inkChg chg="add del topLvl">
          <ac:chgData name="Chandra Chekuri" userId="32786454_tp_dropbox" providerId="OAuth2" clId="{E2F6A8B8-21CA-6948-80E4-6BE00637A704}" dt="2020-08-10T02:26:21.616" v="1146"/>
          <ac:inkMkLst>
            <pc:docMk/>
            <pc:sldMk cId="4050709213" sldId="751"/>
            <ac:inkMk id="115" creationId="{92350C44-BE44-544B-AFF8-EA04E8632345}"/>
          </ac:inkMkLst>
        </pc:inkChg>
        <pc:inkChg chg="add del">
          <ac:chgData name="Chandra Chekuri" userId="32786454_tp_dropbox" providerId="OAuth2" clId="{E2F6A8B8-21CA-6948-80E4-6BE00637A704}" dt="2020-08-10T02:26:21.606" v="1144"/>
          <ac:inkMkLst>
            <pc:docMk/>
            <pc:sldMk cId="4050709213" sldId="751"/>
            <ac:inkMk id="116" creationId="{F89DB87C-5B93-7749-B51F-2AF775BA8247}"/>
          </ac:inkMkLst>
        </pc:inkChg>
        <pc:inkChg chg="add del topLvl">
          <ac:chgData name="Chandra Chekuri" userId="32786454_tp_dropbox" providerId="OAuth2" clId="{E2F6A8B8-21CA-6948-80E4-6BE00637A704}" dt="2020-08-10T02:26:21.618" v="1147"/>
          <ac:inkMkLst>
            <pc:docMk/>
            <pc:sldMk cId="4050709213" sldId="751"/>
            <ac:inkMk id="117" creationId="{E0F6CF9C-FC3E-4543-A604-CCF064607D8F}"/>
          </ac:inkMkLst>
        </pc:inkChg>
        <pc:inkChg chg="add del">
          <ac:chgData name="Chandra Chekuri" userId="32786454_tp_dropbox" providerId="OAuth2" clId="{E2F6A8B8-21CA-6948-80E4-6BE00637A704}" dt="2020-08-10T02:26:21.610" v="1145"/>
          <ac:inkMkLst>
            <pc:docMk/>
            <pc:sldMk cId="4050709213" sldId="751"/>
            <ac:inkMk id="118" creationId="{95956971-2459-FC4E-AAA2-D6AF64EF20C9}"/>
          </ac:inkMkLst>
        </pc:inkChg>
        <pc:inkChg chg="add">
          <ac:chgData name="Chandra Chekuri" userId="32786454_tp_dropbox" providerId="OAuth2" clId="{E2F6A8B8-21CA-6948-80E4-6BE00637A704}" dt="2020-08-10T02:23:54.133" v="1041"/>
          <ac:inkMkLst>
            <pc:docMk/>
            <pc:sldMk cId="4050709213" sldId="751"/>
            <ac:inkMk id="120" creationId="{A35EF8DE-96AD-5045-A35D-59E1468E7DA2}"/>
          </ac:inkMkLst>
        </pc:inkChg>
        <pc:inkChg chg="add">
          <ac:chgData name="Chandra Chekuri" userId="32786454_tp_dropbox" providerId="OAuth2" clId="{E2F6A8B8-21CA-6948-80E4-6BE00637A704}" dt="2020-08-10T02:23:54.512" v="1042"/>
          <ac:inkMkLst>
            <pc:docMk/>
            <pc:sldMk cId="4050709213" sldId="751"/>
            <ac:inkMk id="121" creationId="{2B49A9C7-1D8E-724A-8B78-A40B14C700D4}"/>
          </ac:inkMkLst>
        </pc:inkChg>
        <pc:inkChg chg="add">
          <ac:chgData name="Chandra Chekuri" userId="32786454_tp_dropbox" providerId="OAuth2" clId="{E2F6A8B8-21CA-6948-80E4-6BE00637A704}" dt="2020-08-10T02:23:54.774" v="1043"/>
          <ac:inkMkLst>
            <pc:docMk/>
            <pc:sldMk cId="4050709213" sldId="751"/>
            <ac:inkMk id="122" creationId="{2CF92C1A-E981-2540-845D-911C70BC205F}"/>
          </ac:inkMkLst>
        </pc:inkChg>
        <pc:inkChg chg="add">
          <ac:chgData name="Chandra Chekuri" userId="32786454_tp_dropbox" providerId="OAuth2" clId="{E2F6A8B8-21CA-6948-80E4-6BE00637A704}" dt="2020-08-10T02:23:54.882" v="1044"/>
          <ac:inkMkLst>
            <pc:docMk/>
            <pc:sldMk cId="4050709213" sldId="751"/>
            <ac:inkMk id="123" creationId="{459D994C-028B-9B44-895A-E80D75220848}"/>
          </ac:inkMkLst>
        </pc:inkChg>
        <pc:inkChg chg="add">
          <ac:chgData name="Chandra Chekuri" userId="32786454_tp_dropbox" providerId="OAuth2" clId="{E2F6A8B8-21CA-6948-80E4-6BE00637A704}" dt="2020-08-10T02:23:55.960" v="1045"/>
          <ac:inkMkLst>
            <pc:docMk/>
            <pc:sldMk cId="4050709213" sldId="751"/>
            <ac:inkMk id="124" creationId="{E273ABBA-D1FE-684F-9C6B-43FDE5C834EF}"/>
          </ac:inkMkLst>
        </pc:inkChg>
        <pc:inkChg chg="add">
          <ac:chgData name="Chandra Chekuri" userId="32786454_tp_dropbox" providerId="OAuth2" clId="{E2F6A8B8-21CA-6948-80E4-6BE00637A704}" dt="2020-08-10T02:23:56.431" v="1046"/>
          <ac:inkMkLst>
            <pc:docMk/>
            <pc:sldMk cId="4050709213" sldId="751"/>
            <ac:inkMk id="125" creationId="{87227786-0006-3746-AB56-B6C068064400}"/>
          </ac:inkMkLst>
        </pc:inkChg>
        <pc:inkChg chg="add">
          <ac:chgData name="Chandra Chekuri" userId="32786454_tp_dropbox" providerId="OAuth2" clId="{E2F6A8B8-21CA-6948-80E4-6BE00637A704}" dt="2020-08-10T02:23:56.549" v="1047"/>
          <ac:inkMkLst>
            <pc:docMk/>
            <pc:sldMk cId="4050709213" sldId="751"/>
            <ac:inkMk id="126" creationId="{5222B950-DC3F-6B4A-BBF2-9E2F2FEC73DE}"/>
          </ac:inkMkLst>
        </pc:inkChg>
        <pc:inkChg chg="add">
          <ac:chgData name="Chandra Chekuri" userId="32786454_tp_dropbox" providerId="OAuth2" clId="{E2F6A8B8-21CA-6948-80E4-6BE00637A704}" dt="2020-08-10T02:23:56.959" v="1048"/>
          <ac:inkMkLst>
            <pc:docMk/>
            <pc:sldMk cId="4050709213" sldId="751"/>
            <ac:inkMk id="127" creationId="{E5613A98-C850-5A4B-8346-48A192B526D0}"/>
          </ac:inkMkLst>
        </pc:inkChg>
        <pc:inkChg chg="add">
          <ac:chgData name="Chandra Chekuri" userId="32786454_tp_dropbox" providerId="OAuth2" clId="{E2F6A8B8-21CA-6948-80E4-6BE00637A704}" dt="2020-08-10T02:23:57.153" v="1049"/>
          <ac:inkMkLst>
            <pc:docMk/>
            <pc:sldMk cId="4050709213" sldId="751"/>
            <ac:inkMk id="128" creationId="{347D9B2C-0356-8B4B-9CCC-751B75B0775F}"/>
          </ac:inkMkLst>
        </pc:inkChg>
        <pc:inkChg chg="add">
          <ac:chgData name="Chandra Chekuri" userId="32786454_tp_dropbox" providerId="OAuth2" clId="{E2F6A8B8-21CA-6948-80E4-6BE00637A704}" dt="2020-08-10T02:23:57.820" v="1050"/>
          <ac:inkMkLst>
            <pc:docMk/>
            <pc:sldMk cId="4050709213" sldId="751"/>
            <ac:inkMk id="129" creationId="{ADFEE22E-6192-6247-ACF8-AE621E8F2601}"/>
          </ac:inkMkLst>
        </pc:inkChg>
        <pc:inkChg chg="add">
          <ac:chgData name="Chandra Chekuri" userId="32786454_tp_dropbox" providerId="OAuth2" clId="{E2F6A8B8-21CA-6948-80E4-6BE00637A704}" dt="2020-08-10T02:23:57.941" v="1051"/>
          <ac:inkMkLst>
            <pc:docMk/>
            <pc:sldMk cId="4050709213" sldId="751"/>
            <ac:inkMk id="130" creationId="{C4F3B07D-B7D3-B24E-BA5D-A5386AB3976A}"/>
          </ac:inkMkLst>
        </pc:inkChg>
        <pc:inkChg chg="add">
          <ac:chgData name="Chandra Chekuri" userId="32786454_tp_dropbox" providerId="OAuth2" clId="{E2F6A8B8-21CA-6948-80E4-6BE00637A704}" dt="2020-08-10T02:23:58.487" v="1052"/>
          <ac:inkMkLst>
            <pc:docMk/>
            <pc:sldMk cId="4050709213" sldId="751"/>
            <ac:inkMk id="131" creationId="{434E0DAC-546D-DA4A-A40E-860FE01036B9}"/>
          </ac:inkMkLst>
        </pc:inkChg>
        <pc:inkChg chg="add">
          <ac:chgData name="Chandra Chekuri" userId="32786454_tp_dropbox" providerId="OAuth2" clId="{E2F6A8B8-21CA-6948-80E4-6BE00637A704}" dt="2020-08-10T02:23:58.709" v="1053"/>
          <ac:inkMkLst>
            <pc:docMk/>
            <pc:sldMk cId="4050709213" sldId="751"/>
            <ac:inkMk id="132" creationId="{2F2ECDE0-7588-9F49-B643-7C940ECA3C77}"/>
          </ac:inkMkLst>
        </pc:inkChg>
        <pc:inkChg chg="add">
          <ac:chgData name="Chandra Chekuri" userId="32786454_tp_dropbox" providerId="OAuth2" clId="{E2F6A8B8-21CA-6948-80E4-6BE00637A704}" dt="2020-08-10T02:23:59.150" v="1054"/>
          <ac:inkMkLst>
            <pc:docMk/>
            <pc:sldMk cId="4050709213" sldId="751"/>
            <ac:inkMk id="133" creationId="{090619FE-2AE3-3048-B064-6952F16545CB}"/>
          </ac:inkMkLst>
        </pc:inkChg>
        <pc:inkChg chg="add">
          <ac:chgData name="Chandra Chekuri" userId="32786454_tp_dropbox" providerId="OAuth2" clId="{E2F6A8B8-21CA-6948-80E4-6BE00637A704}" dt="2020-08-10T02:23:59.284" v="1055"/>
          <ac:inkMkLst>
            <pc:docMk/>
            <pc:sldMk cId="4050709213" sldId="751"/>
            <ac:inkMk id="134" creationId="{E713D223-1BDF-5E46-8107-9EF74531A3D9}"/>
          </ac:inkMkLst>
        </pc:inkChg>
        <pc:inkChg chg="add">
          <ac:chgData name="Chandra Chekuri" userId="32786454_tp_dropbox" providerId="OAuth2" clId="{E2F6A8B8-21CA-6948-80E4-6BE00637A704}" dt="2020-08-10T02:23:59.734" v="1056"/>
          <ac:inkMkLst>
            <pc:docMk/>
            <pc:sldMk cId="4050709213" sldId="751"/>
            <ac:inkMk id="135" creationId="{5F9666E3-75D3-CA47-920E-56D16CDB706F}"/>
          </ac:inkMkLst>
        </pc:inkChg>
        <pc:inkChg chg="add">
          <ac:chgData name="Chandra Chekuri" userId="32786454_tp_dropbox" providerId="OAuth2" clId="{E2F6A8B8-21CA-6948-80E4-6BE00637A704}" dt="2020-08-10T02:23:59.937" v="1057"/>
          <ac:inkMkLst>
            <pc:docMk/>
            <pc:sldMk cId="4050709213" sldId="751"/>
            <ac:inkMk id="136" creationId="{702FA0CB-D4B0-E445-8851-F92029B355BD}"/>
          </ac:inkMkLst>
        </pc:inkChg>
        <pc:inkChg chg="add">
          <ac:chgData name="Chandra Chekuri" userId="32786454_tp_dropbox" providerId="OAuth2" clId="{E2F6A8B8-21CA-6948-80E4-6BE00637A704}" dt="2020-08-10T02:24:00.580" v="1058"/>
          <ac:inkMkLst>
            <pc:docMk/>
            <pc:sldMk cId="4050709213" sldId="751"/>
            <ac:inkMk id="137" creationId="{7CB032B7-CC82-8143-A236-5072F34691F8}"/>
          </ac:inkMkLst>
        </pc:inkChg>
        <pc:inkChg chg="add">
          <ac:chgData name="Chandra Chekuri" userId="32786454_tp_dropbox" providerId="OAuth2" clId="{E2F6A8B8-21CA-6948-80E4-6BE00637A704}" dt="2020-08-10T02:24:04.514" v="1060"/>
          <ac:inkMkLst>
            <pc:docMk/>
            <pc:sldMk cId="4050709213" sldId="751"/>
            <ac:inkMk id="139" creationId="{5DF978CA-FAFD-2C46-9FFA-3855DB5ED866}"/>
          </ac:inkMkLst>
        </pc:inkChg>
        <pc:inkChg chg="add topLvl">
          <ac:chgData name="Chandra Chekuri" userId="32786454_tp_dropbox" providerId="OAuth2" clId="{E2F6A8B8-21CA-6948-80E4-6BE00637A704}" dt="2020-08-10T02:24:19.979" v="1071"/>
          <ac:inkMkLst>
            <pc:docMk/>
            <pc:sldMk cId="4050709213" sldId="751"/>
            <ac:inkMk id="140" creationId="{8BB34381-DC8E-C34F-9E50-616EF381D7A0}"/>
          </ac:inkMkLst>
        </pc:inkChg>
        <pc:inkChg chg="add topLvl">
          <ac:chgData name="Chandra Chekuri" userId="32786454_tp_dropbox" providerId="OAuth2" clId="{E2F6A8B8-21CA-6948-80E4-6BE00637A704}" dt="2020-08-10T02:24:19.979" v="1071"/>
          <ac:inkMkLst>
            <pc:docMk/>
            <pc:sldMk cId="4050709213" sldId="751"/>
            <ac:inkMk id="141" creationId="{311187C9-FE1D-7245-AECE-68B78C66190D}"/>
          </ac:inkMkLst>
        </pc:inkChg>
        <pc:inkChg chg="add topLvl">
          <ac:chgData name="Chandra Chekuri" userId="32786454_tp_dropbox" providerId="OAuth2" clId="{E2F6A8B8-21CA-6948-80E4-6BE00637A704}" dt="2020-08-10T02:24:19.979" v="1071"/>
          <ac:inkMkLst>
            <pc:docMk/>
            <pc:sldMk cId="4050709213" sldId="751"/>
            <ac:inkMk id="142" creationId="{39701B6D-AEBC-3C42-96D2-96EC0B202BB6}"/>
          </ac:inkMkLst>
        </pc:inkChg>
        <pc:inkChg chg="add topLvl">
          <ac:chgData name="Chandra Chekuri" userId="32786454_tp_dropbox" providerId="OAuth2" clId="{E2F6A8B8-21CA-6948-80E4-6BE00637A704}" dt="2020-08-10T02:24:19.979" v="1071"/>
          <ac:inkMkLst>
            <pc:docMk/>
            <pc:sldMk cId="4050709213" sldId="751"/>
            <ac:inkMk id="143" creationId="{28822720-D068-0B40-9D07-E8C467E2826B}"/>
          </ac:inkMkLst>
        </pc:inkChg>
        <pc:inkChg chg="add topLvl">
          <ac:chgData name="Chandra Chekuri" userId="32786454_tp_dropbox" providerId="OAuth2" clId="{E2F6A8B8-21CA-6948-80E4-6BE00637A704}" dt="2020-08-10T02:24:19.979" v="1071"/>
          <ac:inkMkLst>
            <pc:docMk/>
            <pc:sldMk cId="4050709213" sldId="751"/>
            <ac:inkMk id="144" creationId="{08B0ADE8-FED6-C24E-B337-83F7A74543CB}"/>
          </ac:inkMkLst>
        </pc:inkChg>
        <pc:inkChg chg="add topLvl">
          <ac:chgData name="Chandra Chekuri" userId="32786454_tp_dropbox" providerId="OAuth2" clId="{E2F6A8B8-21CA-6948-80E4-6BE00637A704}" dt="2020-08-10T02:24:19.979" v="1071"/>
          <ac:inkMkLst>
            <pc:docMk/>
            <pc:sldMk cId="4050709213" sldId="751"/>
            <ac:inkMk id="146" creationId="{1437F6B2-3C05-9240-8CE0-90C8488A9C25}"/>
          </ac:inkMkLst>
        </pc:inkChg>
        <pc:inkChg chg="add">
          <ac:chgData name="Chandra Chekuri" userId="32786454_tp_dropbox" providerId="OAuth2" clId="{E2F6A8B8-21CA-6948-80E4-6BE00637A704}" dt="2020-08-10T02:24:18.387" v="1069"/>
          <ac:inkMkLst>
            <pc:docMk/>
            <pc:sldMk cId="4050709213" sldId="751"/>
            <ac:inkMk id="148" creationId="{586FE847-A35A-0645-8EDA-84B86E737D6A}"/>
          </ac:inkMkLst>
        </pc:inkChg>
        <pc:inkChg chg="add">
          <ac:chgData name="Chandra Chekuri" userId="32786454_tp_dropbox" providerId="OAuth2" clId="{E2F6A8B8-21CA-6948-80E4-6BE00637A704}" dt="2020-08-10T02:24:19.385" v="1070"/>
          <ac:inkMkLst>
            <pc:docMk/>
            <pc:sldMk cId="4050709213" sldId="751"/>
            <ac:inkMk id="149" creationId="{C0CA9684-C0B3-C044-A0B8-B2454F2BF1E0}"/>
          </ac:inkMkLst>
        </pc:inkChg>
        <pc:inkChg chg="add topLvl">
          <ac:chgData name="Chandra Chekuri" userId="32786454_tp_dropbox" providerId="OAuth2" clId="{E2F6A8B8-21CA-6948-80E4-6BE00637A704}" dt="2020-08-10T02:24:54.935" v="1141"/>
          <ac:inkMkLst>
            <pc:docMk/>
            <pc:sldMk cId="4050709213" sldId="751"/>
            <ac:inkMk id="151" creationId="{1EA232A8-C2CD-1941-BEDA-BA57D1A213D2}"/>
          </ac:inkMkLst>
        </pc:inkChg>
        <pc:inkChg chg="add topLvl">
          <ac:chgData name="Chandra Chekuri" userId="32786454_tp_dropbox" providerId="OAuth2" clId="{E2F6A8B8-21CA-6948-80E4-6BE00637A704}" dt="2020-08-10T02:24:54.935" v="1141"/>
          <ac:inkMkLst>
            <pc:docMk/>
            <pc:sldMk cId="4050709213" sldId="751"/>
            <ac:inkMk id="152" creationId="{47AED75D-5EA6-3547-87E4-C7FFC9DCB188}"/>
          </ac:inkMkLst>
        </pc:inkChg>
        <pc:inkChg chg="add topLvl">
          <ac:chgData name="Chandra Chekuri" userId="32786454_tp_dropbox" providerId="OAuth2" clId="{E2F6A8B8-21CA-6948-80E4-6BE00637A704}" dt="2020-08-10T02:24:54.935" v="1141"/>
          <ac:inkMkLst>
            <pc:docMk/>
            <pc:sldMk cId="4050709213" sldId="751"/>
            <ac:inkMk id="153" creationId="{A611CA53-2DF7-CB4A-92DD-1E6C07130488}"/>
          </ac:inkMkLst>
        </pc:inkChg>
        <pc:inkChg chg="add topLvl">
          <ac:chgData name="Chandra Chekuri" userId="32786454_tp_dropbox" providerId="OAuth2" clId="{E2F6A8B8-21CA-6948-80E4-6BE00637A704}" dt="2020-08-10T02:24:54.935" v="1141"/>
          <ac:inkMkLst>
            <pc:docMk/>
            <pc:sldMk cId="4050709213" sldId="751"/>
            <ac:inkMk id="154" creationId="{E20019C2-BFD1-E844-AA9E-0BBDFA7707D6}"/>
          </ac:inkMkLst>
        </pc:inkChg>
        <pc:inkChg chg="add topLvl">
          <ac:chgData name="Chandra Chekuri" userId="32786454_tp_dropbox" providerId="OAuth2" clId="{E2F6A8B8-21CA-6948-80E4-6BE00637A704}" dt="2020-08-10T02:24:54.935" v="1141"/>
          <ac:inkMkLst>
            <pc:docMk/>
            <pc:sldMk cId="4050709213" sldId="751"/>
            <ac:inkMk id="155" creationId="{F0172553-E37B-6F48-BA8D-02843F723FC3}"/>
          </ac:inkMkLst>
        </pc:inkChg>
        <pc:inkChg chg="add topLvl">
          <ac:chgData name="Chandra Chekuri" userId="32786454_tp_dropbox" providerId="OAuth2" clId="{E2F6A8B8-21CA-6948-80E4-6BE00637A704}" dt="2020-08-10T02:24:54.935" v="1141"/>
          <ac:inkMkLst>
            <pc:docMk/>
            <pc:sldMk cId="4050709213" sldId="751"/>
            <ac:inkMk id="156" creationId="{8FA311CE-3CA4-6B43-8D89-4F57076AA195}"/>
          </ac:inkMkLst>
        </pc:inkChg>
        <pc:inkChg chg="add topLvl">
          <ac:chgData name="Chandra Chekuri" userId="32786454_tp_dropbox" providerId="OAuth2" clId="{E2F6A8B8-21CA-6948-80E4-6BE00637A704}" dt="2020-08-10T02:24:54.935" v="1141"/>
          <ac:inkMkLst>
            <pc:docMk/>
            <pc:sldMk cId="4050709213" sldId="751"/>
            <ac:inkMk id="157" creationId="{0ACDD17C-2F94-7F4D-9BE8-DE4512AA8CC7}"/>
          </ac:inkMkLst>
        </pc:inkChg>
        <pc:inkChg chg="add topLvl">
          <ac:chgData name="Chandra Chekuri" userId="32786454_tp_dropbox" providerId="OAuth2" clId="{E2F6A8B8-21CA-6948-80E4-6BE00637A704}" dt="2020-08-10T02:24:54.935" v="1141"/>
          <ac:inkMkLst>
            <pc:docMk/>
            <pc:sldMk cId="4050709213" sldId="751"/>
            <ac:inkMk id="158" creationId="{167B427C-AD4C-2044-9AC8-591F288DF46B}"/>
          </ac:inkMkLst>
        </pc:inkChg>
        <pc:inkChg chg="add topLvl">
          <ac:chgData name="Chandra Chekuri" userId="32786454_tp_dropbox" providerId="OAuth2" clId="{E2F6A8B8-21CA-6948-80E4-6BE00637A704}" dt="2020-08-10T02:24:54.935" v="1141"/>
          <ac:inkMkLst>
            <pc:docMk/>
            <pc:sldMk cId="4050709213" sldId="751"/>
            <ac:inkMk id="159" creationId="{9EB597DD-7D6F-414A-93D4-BB7A255767FB}"/>
          </ac:inkMkLst>
        </pc:inkChg>
        <pc:inkChg chg="add topLvl">
          <ac:chgData name="Chandra Chekuri" userId="32786454_tp_dropbox" providerId="OAuth2" clId="{E2F6A8B8-21CA-6948-80E4-6BE00637A704}" dt="2020-08-10T02:24:54.935" v="1141"/>
          <ac:inkMkLst>
            <pc:docMk/>
            <pc:sldMk cId="4050709213" sldId="751"/>
            <ac:inkMk id="160" creationId="{ABC23FD5-4596-0342-9D86-38D1FB0524BD}"/>
          </ac:inkMkLst>
        </pc:inkChg>
        <pc:inkChg chg="add topLvl">
          <ac:chgData name="Chandra Chekuri" userId="32786454_tp_dropbox" providerId="OAuth2" clId="{E2F6A8B8-21CA-6948-80E4-6BE00637A704}" dt="2020-08-10T02:24:54.935" v="1141"/>
          <ac:inkMkLst>
            <pc:docMk/>
            <pc:sldMk cId="4050709213" sldId="751"/>
            <ac:inkMk id="161" creationId="{4A16FE73-90BC-C343-8092-3D2F9FA99156}"/>
          </ac:inkMkLst>
        </pc:inkChg>
        <pc:inkChg chg="add topLvl">
          <ac:chgData name="Chandra Chekuri" userId="32786454_tp_dropbox" providerId="OAuth2" clId="{E2F6A8B8-21CA-6948-80E4-6BE00637A704}" dt="2020-08-10T02:24:54.935" v="1141"/>
          <ac:inkMkLst>
            <pc:docMk/>
            <pc:sldMk cId="4050709213" sldId="751"/>
            <ac:inkMk id="162" creationId="{7BE450AD-3717-FE49-9354-54C8FFFE4DCC}"/>
          </ac:inkMkLst>
        </pc:inkChg>
        <pc:inkChg chg="add topLvl">
          <ac:chgData name="Chandra Chekuri" userId="32786454_tp_dropbox" providerId="OAuth2" clId="{E2F6A8B8-21CA-6948-80E4-6BE00637A704}" dt="2020-08-10T02:24:54.935" v="1141"/>
          <ac:inkMkLst>
            <pc:docMk/>
            <pc:sldMk cId="4050709213" sldId="751"/>
            <ac:inkMk id="163" creationId="{ED96D3A8-EAE2-4240-B714-C6BBCC6AEEA3}"/>
          </ac:inkMkLst>
        </pc:inkChg>
        <pc:inkChg chg="add topLvl">
          <ac:chgData name="Chandra Chekuri" userId="32786454_tp_dropbox" providerId="OAuth2" clId="{E2F6A8B8-21CA-6948-80E4-6BE00637A704}" dt="2020-08-10T02:24:54.935" v="1141"/>
          <ac:inkMkLst>
            <pc:docMk/>
            <pc:sldMk cId="4050709213" sldId="751"/>
            <ac:inkMk id="164" creationId="{C568958B-5E6C-F54B-810F-B2522CDF88A4}"/>
          </ac:inkMkLst>
        </pc:inkChg>
        <pc:inkChg chg="add topLvl">
          <ac:chgData name="Chandra Chekuri" userId="32786454_tp_dropbox" providerId="OAuth2" clId="{E2F6A8B8-21CA-6948-80E4-6BE00637A704}" dt="2020-08-10T02:24:54.935" v="1141"/>
          <ac:inkMkLst>
            <pc:docMk/>
            <pc:sldMk cId="4050709213" sldId="751"/>
            <ac:inkMk id="165" creationId="{4E74EA59-8486-1C4B-9B20-B5BB44900FCE}"/>
          </ac:inkMkLst>
        </pc:inkChg>
        <pc:inkChg chg="add topLvl">
          <ac:chgData name="Chandra Chekuri" userId="32786454_tp_dropbox" providerId="OAuth2" clId="{E2F6A8B8-21CA-6948-80E4-6BE00637A704}" dt="2020-08-10T02:24:54.935" v="1141"/>
          <ac:inkMkLst>
            <pc:docMk/>
            <pc:sldMk cId="4050709213" sldId="751"/>
            <ac:inkMk id="166" creationId="{D7F7B37A-48A3-4448-BF39-7D7AEF808DB9}"/>
          </ac:inkMkLst>
        </pc:inkChg>
        <pc:inkChg chg="add topLvl">
          <ac:chgData name="Chandra Chekuri" userId="32786454_tp_dropbox" providerId="OAuth2" clId="{E2F6A8B8-21CA-6948-80E4-6BE00637A704}" dt="2020-08-10T02:24:54.935" v="1141"/>
          <ac:inkMkLst>
            <pc:docMk/>
            <pc:sldMk cId="4050709213" sldId="751"/>
            <ac:inkMk id="167" creationId="{41714F8C-0256-2242-B992-5996D52BB729}"/>
          </ac:inkMkLst>
        </pc:inkChg>
        <pc:inkChg chg="add topLvl">
          <ac:chgData name="Chandra Chekuri" userId="32786454_tp_dropbox" providerId="OAuth2" clId="{E2F6A8B8-21CA-6948-80E4-6BE00637A704}" dt="2020-08-10T02:24:54.935" v="1141"/>
          <ac:inkMkLst>
            <pc:docMk/>
            <pc:sldMk cId="4050709213" sldId="751"/>
            <ac:inkMk id="168" creationId="{BC9073AD-5F44-8B4A-800C-E6C202DFB14E}"/>
          </ac:inkMkLst>
        </pc:inkChg>
        <pc:inkChg chg="add topLvl">
          <ac:chgData name="Chandra Chekuri" userId="32786454_tp_dropbox" providerId="OAuth2" clId="{E2F6A8B8-21CA-6948-80E4-6BE00637A704}" dt="2020-08-10T02:24:54.935" v="1141"/>
          <ac:inkMkLst>
            <pc:docMk/>
            <pc:sldMk cId="4050709213" sldId="751"/>
            <ac:inkMk id="169" creationId="{D58F64CF-3D36-F04A-8344-3A525B6BC8BE}"/>
          </ac:inkMkLst>
        </pc:inkChg>
        <pc:inkChg chg="add topLvl">
          <ac:chgData name="Chandra Chekuri" userId="32786454_tp_dropbox" providerId="OAuth2" clId="{E2F6A8B8-21CA-6948-80E4-6BE00637A704}" dt="2020-08-10T02:24:54.935" v="1141"/>
          <ac:inkMkLst>
            <pc:docMk/>
            <pc:sldMk cId="4050709213" sldId="751"/>
            <ac:inkMk id="170" creationId="{DC757206-FABE-334A-A2C3-1B24D5915FE5}"/>
          </ac:inkMkLst>
        </pc:inkChg>
        <pc:inkChg chg="add topLvl">
          <ac:chgData name="Chandra Chekuri" userId="32786454_tp_dropbox" providerId="OAuth2" clId="{E2F6A8B8-21CA-6948-80E4-6BE00637A704}" dt="2020-08-10T02:24:54.935" v="1141"/>
          <ac:inkMkLst>
            <pc:docMk/>
            <pc:sldMk cId="4050709213" sldId="751"/>
            <ac:inkMk id="171" creationId="{6F748AF7-0088-314C-8584-07F570C8A51D}"/>
          </ac:inkMkLst>
        </pc:inkChg>
        <pc:inkChg chg="add topLvl">
          <ac:chgData name="Chandra Chekuri" userId="32786454_tp_dropbox" providerId="OAuth2" clId="{E2F6A8B8-21CA-6948-80E4-6BE00637A704}" dt="2020-08-10T02:24:54.935" v="1141"/>
          <ac:inkMkLst>
            <pc:docMk/>
            <pc:sldMk cId="4050709213" sldId="751"/>
            <ac:inkMk id="172" creationId="{81F0D9E9-3166-EC43-BBCC-19A6DE20479A}"/>
          </ac:inkMkLst>
        </pc:inkChg>
        <pc:inkChg chg="add topLvl">
          <ac:chgData name="Chandra Chekuri" userId="32786454_tp_dropbox" providerId="OAuth2" clId="{E2F6A8B8-21CA-6948-80E4-6BE00637A704}" dt="2020-08-10T02:24:54.935" v="1141"/>
          <ac:inkMkLst>
            <pc:docMk/>
            <pc:sldMk cId="4050709213" sldId="751"/>
            <ac:inkMk id="173" creationId="{1A5DE812-A4E2-0E4D-B2C0-E9D209F14D0D}"/>
          </ac:inkMkLst>
        </pc:inkChg>
        <pc:inkChg chg="add topLvl">
          <ac:chgData name="Chandra Chekuri" userId="32786454_tp_dropbox" providerId="OAuth2" clId="{E2F6A8B8-21CA-6948-80E4-6BE00637A704}" dt="2020-08-10T02:24:54.935" v="1141"/>
          <ac:inkMkLst>
            <pc:docMk/>
            <pc:sldMk cId="4050709213" sldId="751"/>
            <ac:inkMk id="174" creationId="{2CBB9084-3181-9F47-8F1E-843BF5BF6944}"/>
          </ac:inkMkLst>
        </pc:inkChg>
        <pc:inkChg chg="add topLvl">
          <ac:chgData name="Chandra Chekuri" userId="32786454_tp_dropbox" providerId="OAuth2" clId="{E2F6A8B8-21CA-6948-80E4-6BE00637A704}" dt="2020-08-10T02:24:54.935" v="1141"/>
          <ac:inkMkLst>
            <pc:docMk/>
            <pc:sldMk cId="4050709213" sldId="751"/>
            <ac:inkMk id="175" creationId="{DD023933-71EC-3F4F-889A-0A56298DDB46}"/>
          </ac:inkMkLst>
        </pc:inkChg>
        <pc:inkChg chg="add topLvl">
          <ac:chgData name="Chandra Chekuri" userId="32786454_tp_dropbox" providerId="OAuth2" clId="{E2F6A8B8-21CA-6948-80E4-6BE00637A704}" dt="2020-08-10T02:24:54.935" v="1141"/>
          <ac:inkMkLst>
            <pc:docMk/>
            <pc:sldMk cId="4050709213" sldId="751"/>
            <ac:inkMk id="176" creationId="{E3968308-2A7F-4C42-AA75-466DDFF49A9E}"/>
          </ac:inkMkLst>
        </pc:inkChg>
        <pc:inkChg chg="add topLvl">
          <ac:chgData name="Chandra Chekuri" userId="32786454_tp_dropbox" providerId="OAuth2" clId="{E2F6A8B8-21CA-6948-80E4-6BE00637A704}" dt="2020-08-10T02:24:54.935" v="1141"/>
          <ac:inkMkLst>
            <pc:docMk/>
            <pc:sldMk cId="4050709213" sldId="751"/>
            <ac:inkMk id="177" creationId="{7D184A10-805B-6648-82B1-2B3BF0D15BC7}"/>
          </ac:inkMkLst>
        </pc:inkChg>
        <pc:inkChg chg="add topLvl">
          <ac:chgData name="Chandra Chekuri" userId="32786454_tp_dropbox" providerId="OAuth2" clId="{E2F6A8B8-21CA-6948-80E4-6BE00637A704}" dt="2020-08-10T02:24:54.935" v="1141"/>
          <ac:inkMkLst>
            <pc:docMk/>
            <pc:sldMk cId="4050709213" sldId="751"/>
            <ac:inkMk id="178" creationId="{C5948380-64D4-0049-B679-589288B69330}"/>
          </ac:inkMkLst>
        </pc:inkChg>
        <pc:inkChg chg="add topLvl">
          <ac:chgData name="Chandra Chekuri" userId="32786454_tp_dropbox" providerId="OAuth2" clId="{E2F6A8B8-21CA-6948-80E4-6BE00637A704}" dt="2020-08-10T02:24:54.935" v="1141"/>
          <ac:inkMkLst>
            <pc:docMk/>
            <pc:sldMk cId="4050709213" sldId="751"/>
            <ac:inkMk id="179" creationId="{5F0684B0-67A9-2B48-9DE6-F347B7D5B51A}"/>
          </ac:inkMkLst>
        </pc:inkChg>
        <pc:inkChg chg="add topLvl">
          <ac:chgData name="Chandra Chekuri" userId="32786454_tp_dropbox" providerId="OAuth2" clId="{E2F6A8B8-21CA-6948-80E4-6BE00637A704}" dt="2020-08-10T02:24:54.935" v="1141"/>
          <ac:inkMkLst>
            <pc:docMk/>
            <pc:sldMk cId="4050709213" sldId="751"/>
            <ac:inkMk id="180" creationId="{EDF74FED-0CA1-DB4D-B716-D1A03AC9471D}"/>
          </ac:inkMkLst>
        </pc:inkChg>
        <pc:inkChg chg="add topLvl">
          <ac:chgData name="Chandra Chekuri" userId="32786454_tp_dropbox" providerId="OAuth2" clId="{E2F6A8B8-21CA-6948-80E4-6BE00637A704}" dt="2020-08-10T02:24:54.935" v="1141"/>
          <ac:inkMkLst>
            <pc:docMk/>
            <pc:sldMk cId="4050709213" sldId="751"/>
            <ac:inkMk id="181" creationId="{A1E389F1-C1E7-D945-BEB2-AE02605548F3}"/>
          </ac:inkMkLst>
        </pc:inkChg>
        <pc:inkChg chg="add topLvl">
          <ac:chgData name="Chandra Chekuri" userId="32786454_tp_dropbox" providerId="OAuth2" clId="{E2F6A8B8-21CA-6948-80E4-6BE00637A704}" dt="2020-08-10T02:24:54.935" v="1141"/>
          <ac:inkMkLst>
            <pc:docMk/>
            <pc:sldMk cId="4050709213" sldId="751"/>
            <ac:inkMk id="182" creationId="{F97815DF-AC02-5449-AC8B-C0650E9D8566}"/>
          </ac:inkMkLst>
        </pc:inkChg>
        <pc:inkChg chg="add">
          <ac:chgData name="Chandra Chekuri" userId="32786454_tp_dropbox" providerId="OAuth2" clId="{E2F6A8B8-21CA-6948-80E4-6BE00637A704}" dt="2020-08-10T02:24:48.440" v="1105"/>
          <ac:inkMkLst>
            <pc:docMk/>
            <pc:sldMk cId="4050709213" sldId="751"/>
            <ac:inkMk id="184" creationId="{F43E9BE3-1F33-7B4B-A059-D760D9CBBD8B}"/>
          </ac:inkMkLst>
        </pc:inkChg>
        <pc:inkChg chg="add">
          <ac:chgData name="Chandra Chekuri" userId="32786454_tp_dropbox" providerId="OAuth2" clId="{E2F6A8B8-21CA-6948-80E4-6BE00637A704}" dt="2020-08-10T02:24:48.586" v="1106"/>
          <ac:inkMkLst>
            <pc:docMk/>
            <pc:sldMk cId="4050709213" sldId="751"/>
            <ac:inkMk id="185" creationId="{263421F0-2816-134E-8E92-4353926E5375}"/>
          </ac:inkMkLst>
        </pc:inkChg>
        <pc:inkChg chg="add">
          <ac:chgData name="Chandra Chekuri" userId="32786454_tp_dropbox" providerId="OAuth2" clId="{E2F6A8B8-21CA-6948-80E4-6BE00637A704}" dt="2020-08-10T02:24:48.711" v="1107"/>
          <ac:inkMkLst>
            <pc:docMk/>
            <pc:sldMk cId="4050709213" sldId="751"/>
            <ac:inkMk id="186" creationId="{C38A9A20-7EE3-B741-96D2-A76AC1BADCF9}"/>
          </ac:inkMkLst>
        </pc:inkChg>
        <pc:inkChg chg="add">
          <ac:chgData name="Chandra Chekuri" userId="32786454_tp_dropbox" providerId="OAuth2" clId="{E2F6A8B8-21CA-6948-80E4-6BE00637A704}" dt="2020-08-10T02:24:48.840" v="1108"/>
          <ac:inkMkLst>
            <pc:docMk/>
            <pc:sldMk cId="4050709213" sldId="751"/>
            <ac:inkMk id="187" creationId="{0A98DB17-97E8-D044-95C1-B4210A21F8F1}"/>
          </ac:inkMkLst>
        </pc:inkChg>
        <pc:inkChg chg="add">
          <ac:chgData name="Chandra Chekuri" userId="32786454_tp_dropbox" providerId="OAuth2" clId="{E2F6A8B8-21CA-6948-80E4-6BE00637A704}" dt="2020-08-10T02:24:48.928" v="1109"/>
          <ac:inkMkLst>
            <pc:docMk/>
            <pc:sldMk cId="4050709213" sldId="751"/>
            <ac:inkMk id="188" creationId="{0FBCD9FA-9838-D241-94B3-F5DA5F2F491D}"/>
          </ac:inkMkLst>
        </pc:inkChg>
        <pc:inkChg chg="add">
          <ac:chgData name="Chandra Chekuri" userId="32786454_tp_dropbox" providerId="OAuth2" clId="{E2F6A8B8-21CA-6948-80E4-6BE00637A704}" dt="2020-08-10T02:24:49.065" v="1110"/>
          <ac:inkMkLst>
            <pc:docMk/>
            <pc:sldMk cId="4050709213" sldId="751"/>
            <ac:inkMk id="189" creationId="{0A38B505-5D0C-C84C-96D6-940FA3B519B5}"/>
          </ac:inkMkLst>
        </pc:inkChg>
        <pc:inkChg chg="add">
          <ac:chgData name="Chandra Chekuri" userId="32786454_tp_dropbox" providerId="OAuth2" clId="{E2F6A8B8-21CA-6948-80E4-6BE00637A704}" dt="2020-08-10T02:24:49.170" v="1111"/>
          <ac:inkMkLst>
            <pc:docMk/>
            <pc:sldMk cId="4050709213" sldId="751"/>
            <ac:inkMk id="190" creationId="{607D8936-E992-F54C-95F8-F03A9A71ECE4}"/>
          </ac:inkMkLst>
        </pc:inkChg>
        <pc:inkChg chg="add">
          <ac:chgData name="Chandra Chekuri" userId="32786454_tp_dropbox" providerId="OAuth2" clId="{E2F6A8B8-21CA-6948-80E4-6BE00637A704}" dt="2020-08-10T02:24:49.298" v="1112"/>
          <ac:inkMkLst>
            <pc:docMk/>
            <pc:sldMk cId="4050709213" sldId="751"/>
            <ac:inkMk id="191" creationId="{4C5300AC-A717-714E-9717-12338BC288CA}"/>
          </ac:inkMkLst>
        </pc:inkChg>
        <pc:inkChg chg="add">
          <ac:chgData name="Chandra Chekuri" userId="32786454_tp_dropbox" providerId="OAuth2" clId="{E2F6A8B8-21CA-6948-80E4-6BE00637A704}" dt="2020-08-10T02:24:49.407" v="1113"/>
          <ac:inkMkLst>
            <pc:docMk/>
            <pc:sldMk cId="4050709213" sldId="751"/>
            <ac:inkMk id="192" creationId="{7D0AD64C-9A17-4E4D-99B7-74E8594ABC47}"/>
          </ac:inkMkLst>
        </pc:inkChg>
        <pc:inkChg chg="add">
          <ac:chgData name="Chandra Chekuri" userId="32786454_tp_dropbox" providerId="OAuth2" clId="{E2F6A8B8-21CA-6948-80E4-6BE00637A704}" dt="2020-08-10T02:24:49.529" v="1114"/>
          <ac:inkMkLst>
            <pc:docMk/>
            <pc:sldMk cId="4050709213" sldId="751"/>
            <ac:inkMk id="193" creationId="{39BFC6A3-9CEA-7A48-96D1-163B5F143459}"/>
          </ac:inkMkLst>
        </pc:inkChg>
        <pc:inkChg chg="add">
          <ac:chgData name="Chandra Chekuri" userId="32786454_tp_dropbox" providerId="OAuth2" clId="{E2F6A8B8-21CA-6948-80E4-6BE00637A704}" dt="2020-08-10T02:24:49.775" v="1115"/>
          <ac:inkMkLst>
            <pc:docMk/>
            <pc:sldMk cId="4050709213" sldId="751"/>
            <ac:inkMk id="194" creationId="{0D73E752-A1DD-674D-B3D5-C5A46665DBE3}"/>
          </ac:inkMkLst>
        </pc:inkChg>
        <pc:inkChg chg="add">
          <ac:chgData name="Chandra Chekuri" userId="32786454_tp_dropbox" providerId="OAuth2" clId="{E2F6A8B8-21CA-6948-80E4-6BE00637A704}" dt="2020-08-10T02:24:49.996" v="1116"/>
          <ac:inkMkLst>
            <pc:docMk/>
            <pc:sldMk cId="4050709213" sldId="751"/>
            <ac:inkMk id="195" creationId="{CA616308-9E00-5140-B9A7-E209EF8085BC}"/>
          </ac:inkMkLst>
        </pc:inkChg>
        <pc:inkChg chg="add">
          <ac:chgData name="Chandra Chekuri" userId="32786454_tp_dropbox" providerId="OAuth2" clId="{E2F6A8B8-21CA-6948-80E4-6BE00637A704}" dt="2020-08-10T02:24:50.103" v="1117"/>
          <ac:inkMkLst>
            <pc:docMk/>
            <pc:sldMk cId="4050709213" sldId="751"/>
            <ac:inkMk id="196" creationId="{6AFEF45B-1B3D-CB4D-ACF4-9D11271FB075}"/>
          </ac:inkMkLst>
        </pc:inkChg>
        <pc:inkChg chg="add">
          <ac:chgData name="Chandra Chekuri" userId="32786454_tp_dropbox" providerId="OAuth2" clId="{E2F6A8B8-21CA-6948-80E4-6BE00637A704}" dt="2020-08-10T02:24:50.325" v="1118"/>
          <ac:inkMkLst>
            <pc:docMk/>
            <pc:sldMk cId="4050709213" sldId="751"/>
            <ac:inkMk id="197" creationId="{57F666A7-C023-8146-8132-6CD9645D6D19}"/>
          </ac:inkMkLst>
        </pc:inkChg>
        <pc:inkChg chg="add">
          <ac:chgData name="Chandra Chekuri" userId="32786454_tp_dropbox" providerId="OAuth2" clId="{E2F6A8B8-21CA-6948-80E4-6BE00637A704}" dt="2020-08-10T02:24:50.462" v="1119"/>
          <ac:inkMkLst>
            <pc:docMk/>
            <pc:sldMk cId="4050709213" sldId="751"/>
            <ac:inkMk id="198" creationId="{3690B368-E35D-1A45-912F-47EC2C046E31}"/>
          </ac:inkMkLst>
        </pc:inkChg>
        <pc:inkChg chg="add">
          <ac:chgData name="Chandra Chekuri" userId="32786454_tp_dropbox" providerId="OAuth2" clId="{E2F6A8B8-21CA-6948-80E4-6BE00637A704}" dt="2020-08-10T02:24:50.571" v="1120"/>
          <ac:inkMkLst>
            <pc:docMk/>
            <pc:sldMk cId="4050709213" sldId="751"/>
            <ac:inkMk id="199" creationId="{143F91FE-CA6D-F145-B7B6-F41F5DD6AE31}"/>
          </ac:inkMkLst>
        </pc:inkChg>
        <pc:inkChg chg="add">
          <ac:chgData name="Chandra Chekuri" userId="32786454_tp_dropbox" providerId="OAuth2" clId="{E2F6A8B8-21CA-6948-80E4-6BE00637A704}" dt="2020-08-10T02:24:50.750" v="1121"/>
          <ac:inkMkLst>
            <pc:docMk/>
            <pc:sldMk cId="4050709213" sldId="751"/>
            <ac:inkMk id="200" creationId="{B1EA5C71-346D-6A4B-983F-2C6B70B2F6D0}"/>
          </ac:inkMkLst>
        </pc:inkChg>
        <pc:inkChg chg="add">
          <ac:chgData name="Chandra Chekuri" userId="32786454_tp_dropbox" providerId="OAuth2" clId="{E2F6A8B8-21CA-6948-80E4-6BE00637A704}" dt="2020-08-10T02:24:50.913" v="1122"/>
          <ac:inkMkLst>
            <pc:docMk/>
            <pc:sldMk cId="4050709213" sldId="751"/>
            <ac:inkMk id="201" creationId="{F4654507-BDF9-9047-9BFE-3DE19DA59DD4}"/>
          </ac:inkMkLst>
        </pc:inkChg>
        <pc:inkChg chg="add">
          <ac:chgData name="Chandra Chekuri" userId="32786454_tp_dropbox" providerId="OAuth2" clId="{E2F6A8B8-21CA-6948-80E4-6BE00637A704}" dt="2020-08-10T02:24:51.024" v="1123"/>
          <ac:inkMkLst>
            <pc:docMk/>
            <pc:sldMk cId="4050709213" sldId="751"/>
            <ac:inkMk id="202" creationId="{020E57D8-2E4F-A04F-8E92-4676BE5A2FCF}"/>
          </ac:inkMkLst>
        </pc:inkChg>
        <pc:inkChg chg="add">
          <ac:chgData name="Chandra Chekuri" userId="32786454_tp_dropbox" providerId="OAuth2" clId="{E2F6A8B8-21CA-6948-80E4-6BE00637A704}" dt="2020-08-10T02:24:51.175" v="1124"/>
          <ac:inkMkLst>
            <pc:docMk/>
            <pc:sldMk cId="4050709213" sldId="751"/>
            <ac:inkMk id="203" creationId="{298B6C08-7CA7-854A-B827-5203C48F3F67}"/>
          </ac:inkMkLst>
        </pc:inkChg>
        <pc:inkChg chg="add">
          <ac:chgData name="Chandra Chekuri" userId="32786454_tp_dropbox" providerId="OAuth2" clId="{E2F6A8B8-21CA-6948-80E4-6BE00637A704}" dt="2020-08-10T02:24:51.296" v="1125"/>
          <ac:inkMkLst>
            <pc:docMk/>
            <pc:sldMk cId="4050709213" sldId="751"/>
            <ac:inkMk id="204" creationId="{F9B52BCE-BEB3-C746-A500-14CE427AB624}"/>
          </ac:inkMkLst>
        </pc:inkChg>
        <pc:inkChg chg="add">
          <ac:chgData name="Chandra Chekuri" userId="32786454_tp_dropbox" providerId="OAuth2" clId="{E2F6A8B8-21CA-6948-80E4-6BE00637A704}" dt="2020-08-10T02:24:51.591" v="1126"/>
          <ac:inkMkLst>
            <pc:docMk/>
            <pc:sldMk cId="4050709213" sldId="751"/>
            <ac:inkMk id="205" creationId="{BBA13941-A5BA-3F4F-9DBE-F8C5E92649CA}"/>
          </ac:inkMkLst>
        </pc:inkChg>
        <pc:inkChg chg="add">
          <ac:chgData name="Chandra Chekuri" userId="32786454_tp_dropbox" providerId="OAuth2" clId="{E2F6A8B8-21CA-6948-80E4-6BE00637A704}" dt="2020-08-10T02:24:51.879" v="1127"/>
          <ac:inkMkLst>
            <pc:docMk/>
            <pc:sldMk cId="4050709213" sldId="751"/>
            <ac:inkMk id="206" creationId="{F35EDDF4-8CBE-694B-8D31-E09FF6ACF3CA}"/>
          </ac:inkMkLst>
        </pc:inkChg>
        <pc:inkChg chg="add">
          <ac:chgData name="Chandra Chekuri" userId="32786454_tp_dropbox" providerId="OAuth2" clId="{E2F6A8B8-21CA-6948-80E4-6BE00637A704}" dt="2020-08-10T02:24:51.991" v="1128"/>
          <ac:inkMkLst>
            <pc:docMk/>
            <pc:sldMk cId="4050709213" sldId="751"/>
            <ac:inkMk id="207" creationId="{C62F2D2C-97B3-C24F-8D70-7B4A18479583}"/>
          </ac:inkMkLst>
        </pc:inkChg>
        <pc:inkChg chg="add">
          <ac:chgData name="Chandra Chekuri" userId="32786454_tp_dropbox" providerId="OAuth2" clId="{E2F6A8B8-21CA-6948-80E4-6BE00637A704}" dt="2020-08-10T02:24:52.325" v="1129"/>
          <ac:inkMkLst>
            <pc:docMk/>
            <pc:sldMk cId="4050709213" sldId="751"/>
            <ac:inkMk id="208" creationId="{A3207C97-666E-2840-B66B-FB7CA2DF144C}"/>
          </ac:inkMkLst>
        </pc:inkChg>
        <pc:inkChg chg="add">
          <ac:chgData name="Chandra Chekuri" userId="32786454_tp_dropbox" providerId="OAuth2" clId="{E2F6A8B8-21CA-6948-80E4-6BE00637A704}" dt="2020-08-10T02:24:52.429" v="1130"/>
          <ac:inkMkLst>
            <pc:docMk/>
            <pc:sldMk cId="4050709213" sldId="751"/>
            <ac:inkMk id="209" creationId="{0B41FA19-E9E0-A44D-8F57-28D00812F54A}"/>
          </ac:inkMkLst>
        </pc:inkChg>
        <pc:inkChg chg="add">
          <ac:chgData name="Chandra Chekuri" userId="32786454_tp_dropbox" providerId="OAuth2" clId="{E2F6A8B8-21CA-6948-80E4-6BE00637A704}" dt="2020-08-10T02:24:52.541" v="1131"/>
          <ac:inkMkLst>
            <pc:docMk/>
            <pc:sldMk cId="4050709213" sldId="751"/>
            <ac:inkMk id="210" creationId="{6CD5F7EF-4F59-444E-9FB1-87C47C6D554E}"/>
          </ac:inkMkLst>
        </pc:inkChg>
        <pc:inkChg chg="add">
          <ac:chgData name="Chandra Chekuri" userId="32786454_tp_dropbox" providerId="OAuth2" clId="{E2F6A8B8-21CA-6948-80E4-6BE00637A704}" dt="2020-08-10T02:24:52.646" v="1132"/>
          <ac:inkMkLst>
            <pc:docMk/>
            <pc:sldMk cId="4050709213" sldId="751"/>
            <ac:inkMk id="211" creationId="{3A3157BB-8F77-774B-8550-6F1F6AD27E98}"/>
          </ac:inkMkLst>
        </pc:inkChg>
        <pc:inkChg chg="add">
          <ac:chgData name="Chandra Chekuri" userId="32786454_tp_dropbox" providerId="OAuth2" clId="{E2F6A8B8-21CA-6948-80E4-6BE00637A704}" dt="2020-08-10T02:24:52.763" v="1133"/>
          <ac:inkMkLst>
            <pc:docMk/>
            <pc:sldMk cId="4050709213" sldId="751"/>
            <ac:inkMk id="212" creationId="{9B5D921F-F529-2D48-87F6-2BE5395FC13D}"/>
          </ac:inkMkLst>
        </pc:inkChg>
        <pc:inkChg chg="add">
          <ac:chgData name="Chandra Chekuri" userId="32786454_tp_dropbox" providerId="OAuth2" clId="{E2F6A8B8-21CA-6948-80E4-6BE00637A704}" dt="2020-08-10T02:24:52.855" v="1134"/>
          <ac:inkMkLst>
            <pc:docMk/>
            <pc:sldMk cId="4050709213" sldId="751"/>
            <ac:inkMk id="213" creationId="{E9CE95AD-CE43-DE43-AFDA-797DCDCCEA08}"/>
          </ac:inkMkLst>
        </pc:inkChg>
        <pc:inkChg chg="add">
          <ac:chgData name="Chandra Chekuri" userId="32786454_tp_dropbox" providerId="OAuth2" clId="{E2F6A8B8-21CA-6948-80E4-6BE00637A704}" dt="2020-08-10T02:24:52.979" v="1135"/>
          <ac:inkMkLst>
            <pc:docMk/>
            <pc:sldMk cId="4050709213" sldId="751"/>
            <ac:inkMk id="214" creationId="{D64E9BFB-24BC-4B4F-9BCC-9CCDA1ED5A5C}"/>
          </ac:inkMkLst>
        </pc:inkChg>
        <pc:inkChg chg="add">
          <ac:chgData name="Chandra Chekuri" userId="32786454_tp_dropbox" providerId="OAuth2" clId="{E2F6A8B8-21CA-6948-80E4-6BE00637A704}" dt="2020-08-10T02:24:53.092" v="1136"/>
          <ac:inkMkLst>
            <pc:docMk/>
            <pc:sldMk cId="4050709213" sldId="751"/>
            <ac:inkMk id="215" creationId="{61919749-A45C-9C49-8500-9820878D7C3A}"/>
          </ac:inkMkLst>
        </pc:inkChg>
        <pc:inkChg chg="add">
          <ac:chgData name="Chandra Chekuri" userId="32786454_tp_dropbox" providerId="OAuth2" clId="{E2F6A8B8-21CA-6948-80E4-6BE00637A704}" dt="2020-08-10T02:24:53.438" v="1137"/>
          <ac:inkMkLst>
            <pc:docMk/>
            <pc:sldMk cId="4050709213" sldId="751"/>
            <ac:inkMk id="216" creationId="{41DCBD48-B3DB-D545-8754-72B4079A36ED}"/>
          </ac:inkMkLst>
        </pc:inkChg>
        <pc:inkChg chg="add">
          <ac:chgData name="Chandra Chekuri" userId="32786454_tp_dropbox" providerId="OAuth2" clId="{E2F6A8B8-21CA-6948-80E4-6BE00637A704}" dt="2020-08-10T02:24:53.563" v="1138"/>
          <ac:inkMkLst>
            <pc:docMk/>
            <pc:sldMk cId="4050709213" sldId="751"/>
            <ac:inkMk id="217" creationId="{4003AAC5-A639-FD45-9346-3CA9EF849B59}"/>
          </ac:inkMkLst>
        </pc:inkChg>
        <pc:inkChg chg="add">
          <ac:chgData name="Chandra Chekuri" userId="32786454_tp_dropbox" providerId="OAuth2" clId="{E2F6A8B8-21CA-6948-80E4-6BE00637A704}" dt="2020-08-10T02:24:53.697" v="1139"/>
          <ac:inkMkLst>
            <pc:docMk/>
            <pc:sldMk cId="4050709213" sldId="751"/>
            <ac:inkMk id="218" creationId="{358FD5C0-0738-9149-9AFA-6B240D3AF1C0}"/>
          </ac:inkMkLst>
        </pc:inkChg>
        <pc:inkChg chg="add">
          <ac:chgData name="Chandra Chekuri" userId="32786454_tp_dropbox" providerId="OAuth2" clId="{E2F6A8B8-21CA-6948-80E4-6BE00637A704}" dt="2020-08-10T02:24:53.863" v="1140"/>
          <ac:inkMkLst>
            <pc:docMk/>
            <pc:sldMk cId="4050709213" sldId="751"/>
            <ac:inkMk id="219" creationId="{57C1F55F-1D9D-C741-97A3-81AF9661A297}"/>
          </ac:inkMkLst>
        </pc:inkChg>
        <pc:inkChg chg="add topLvl">
          <ac:chgData name="Chandra Chekuri" userId="32786454_tp_dropbox" providerId="OAuth2" clId="{E2F6A8B8-21CA-6948-80E4-6BE00637A704}" dt="2020-08-10T02:26:52.103" v="1157"/>
          <ac:inkMkLst>
            <pc:docMk/>
            <pc:sldMk cId="4050709213" sldId="751"/>
            <ac:inkMk id="221" creationId="{6FC53BDA-1E2B-B640-B3FC-45501A905CAB}"/>
          </ac:inkMkLst>
        </pc:inkChg>
        <pc:inkChg chg="add topLvl">
          <ac:chgData name="Chandra Chekuri" userId="32786454_tp_dropbox" providerId="OAuth2" clId="{E2F6A8B8-21CA-6948-80E4-6BE00637A704}" dt="2020-08-10T02:26:52.103" v="1157"/>
          <ac:inkMkLst>
            <pc:docMk/>
            <pc:sldMk cId="4050709213" sldId="751"/>
            <ac:inkMk id="223" creationId="{2D51E165-68D0-5F44-9CBA-D1B90CD78693}"/>
          </ac:inkMkLst>
        </pc:inkChg>
        <pc:inkChg chg="add topLvl">
          <ac:chgData name="Chandra Chekuri" userId="32786454_tp_dropbox" providerId="OAuth2" clId="{E2F6A8B8-21CA-6948-80E4-6BE00637A704}" dt="2020-08-10T02:26:52.103" v="1157"/>
          <ac:inkMkLst>
            <pc:docMk/>
            <pc:sldMk cId="4050709213" sldId="751"/>
            <ac:inkMk id="224" creationId="{4792FC08-3C20-BE41-8FDE-A5085C19A2A9}"/>
          </ac:inkMkLst>
        </pc:inkChg>
        <pc:inkChg chg="add topLvl">
          <ac:chgData name="Chandra Chekuri" userId="32786454_tp_dropbox" providerId="OAuth2" clId="{E2F6A8B8-21CA-6948-80E4-6BE00637A704}" dt="2020-08-10T02:26:52.103" v="1157"/>
          <ac:inkMkLst>
            <pc:docMk/>
            <pc:sldMk cId="4050709213" sldId="751"/>
            <ac:inkMk id="225" creationId="{FC63594F-3075-4A41-92F2-1FD2C361F777}"/>
          </ac:inkMkLst>
        </pc:inkChg>
        <pc:inkChg chg="add topLvl">
          <ac:chgData name="Chandra Chekuri" userId="32786454_tp_dropbox" providerId="OAuth2" clId="{E2F6A8B8-21CA-6948-80E4-6BE00637A704}" dt="2020-08-10T02:26:52.103" v="1157"/>
          <ac:inkMkLst>
            <pc:docMk/>
            <pc:sldMk cId="4050709213" sldId="751"/>
            <ac:inkMk id="226" creationId="{80AED725-9795-5041-937C-CCA23DAE6472}"/>
          </ac:inkMkLst>
        </pc:inkChg>
        <pc:inkChg chg="add del topLvl">
          <ac:chgData name="Chandra Chekuri" userId="32786454_tp_dropbox" providerId="OAuth2" clId="{E2F6A8B8-21CA-6948-80E4-6BE00637A704}" dt="2020-08-10T02:26:52.103" v="1157"/>
          <ac:inkMkLst>
            <pc:docMk/>
            <pc:sldMk cId="4050709213" sldId="751"/>
            <ac:inkMk id="228" creationId="{90F51CA3-C20F-A242-911D-2A0F432DB87E}"/>
          </ac:inkMkLst>
        </pc:inkChg>
        <pc:inkChg chg="add del">
          <ac:chgData name="Chandra Chekuri" userId="32786454_tp_dropbox" providerId="OAuth2" clId="{E2F6A8B8-21CA-6948-80E4-6BE00637A704}" dt="2020-08-10T02:27:08.118" v="1164"/>
          <ac:inkMkLst>
            <pc:docMk/>
            <pc:sldMk cId="4050709213" sldId="751"/>
            <ac:inkMk id="230" creationId="{54D2A725-C18A-B845-8ABC-B007177194ED}"/>
          </ac:inkMkLst>
        </pc:inkChg>
        <pc:inkChg chg="add del">
          <ac:chgData name="Chandra Chekuri" userId="32786454_tp_dropbox" providerId="OAuth2" clId="{E2F6A8B8-21CA-6948-80E4-6BE00637A704}" dt="2020-08-10T02:27:04.620" v="1161"/>
          <ac:inkMkLst>
            <pc:docMk/>
            <pc:sldMk cId="4050709213" sldId="751"/>
            <ac:inkMk id="232" creationId="{39F671FA-07C2-A545-96E3-397CEEE9FD71}"/>
          </ac:inkMkLst>
        </pc:inkChg>
        <pc:inkChg chg="add del">
          <ac:chgData name="Chandra Chekuri" userId="32786454_tp_dropbox" providerId="OAuth2" clId="{E2F6A8B8-21CA-6948-80E4-6BE00637A704}" dt="2020-08-10T02:27:29.633" v="1169"/>
          <ac:inkMkLst>
            <pc:docMk/>
            <pc:sldMk cId="4050709213" sldId="751"/>
            <ac:inkMk id="233" creationId="{F3753F47-8ED7-6D46-A77D-0CE25AAF6461}"/>
          </ac:inkMkLst>
        </pc:inkChg>
        <pc:inkChg chg="add del topLvl">
          <ac:chgData name="Chandra Chekuri" userId="32786454_tp_dropbox" providerId="OAuth2" clId="{E2F6A8B8-21CA-6948-80E4-6BE00637A704}" dt="2020-08-10T02:55:14.231" v="1743"/>
          <ac:inkMkLst>
            <pc:docMk/>
            <pc:sldMk cId="4050709213" sldId="751"/>
            <ac:inkMk id="234" creationId="{F68938CF-501E-C241-905A-D2BBE1F5D66B}"/>
          </ac:inkMkLst>
        </pc:inkChg>
        <pc:inkChg chg="add topLvl">
          <ac:chgData name="Chandra Chekuri" userId="32786454_tp_dropbox" providerId="OAuth2" clId="{E2F6A8B8-21CA-6948-80E4-6BE00637A704}" dt="2020-08-10T02:27:42.470" v="1179"/>
          <ac:inkMkLst>
            <pc:docMk/>
            <pc:sldMk cId="4050709213" sldId="751"/>
            <ac:inkMk id="235" creationId="{F1A03037-0032-414C-B8B1-49725382FA76}"/>
          </ac:inkMkLst>
        </pc:inkChg>
        <pc:inkChg chg="add topLvl">
          <ac:chgData name="Chandra Chekuri" userId="32786454_tp_dropbox" providerId="OAuth2" clId="{E2F6A8B8-21CA-6948-80E4-6BE00637A704}" dt="2020-08-10T02:27:42.470" v="1179"/>
          <ac:inkMkLst>
            <pc:docMk/>
            <pc:sldMk cId="4050709213" sldId="751"/>
            <ac:inkMk id="236" creationId="{B2D5BE95-E804-3F48-9C5B-CAE16AC1D7C0}"/>
          </ac:inkMkLst>
        </pc:inkChg>
        <pc:inkChg chg="add topLvl">
          <ac:chgData name="Chandra Chekuri" userId="32786454_tp_dropbox" providerId="OAuth2" clId="{E2F6A8B8-21CA-6948-80E4-6BE00637A704}" dt="2020-08-10T02:27:42.470" v="1179"/>
          <ac:inkMkLst>
            <pc:docMk/>
            <pc:sldMk cId="4050709213" sldId="751"/>
            <ac:inkMk id="237" creationId="{BE01042A-4A09-A546-9EF2-7014A7FC3CC5}"/>
          </ac:inkMkLst>
        </pc:inkChg>
        <pc:inkChg chg="add del topLvl">
          <ac:chgData name="Chandra Chekuri" userId="32786454_tp_dropbox" providerId="OAuth2" clId="{E2F6A8B8-21CA-6948-80E4-6BE00637A704}" dt="2020-08-10T02:55:14.234" v="1744"/>
          <ac:inkMkLst>
            <pc:docMk/>
            <pc:sldMk cId="4050709213" sldId="751"/>
            <ac:inkMk id="239" creationId="{00733F6A-C425-F44A-8220-E6B71124240B}"/>
          </ac:inkMkLst>
        </pc:inkChg>
        <pc:inkChg chg="add">
          <ac:chgData name="Chandra Chekuri" userId="32786454_tp_dropbox" providerId="OAuth2" clId="{E2F6A8B8-21CA-6948-80E4-6BE00637A704}" dt="2020-08-10T02:27:40.307" v="1177"/>
          <ac:inkMkLst>
            <pc:docMk/>
            <pc:sldMk cId="4050709213" sldId="751"/>
            <ac:inkMk id="241" creationId="{836C897B-9B7D-9E4B-98AB-9AC58FFA46D8}"/>
          </ac:inkMkLst>
        </pc:inkChg>
        <pc:inkChg chg="add">
          <ac:chgData name="Chandra Chekuri" userId="32786454_tp_dropbox" providerId="OAuth2" clId="{E2F6A8B8-21CA-6948-80E4-6BE00637A704}" dt="2020-08-10T02:27:41.460" v="1178"/>
          <ac:inkMkLst>
            <pc:docMk/>
            <pc:sldMk cId="4050709213" sldId="751"/>
            <ac:inkMk id="242" creationId="{13FDC5D3-B8BD-2E4F-B7F7-E497F5F2915E}"/>
          </ac:inkMkLst>
        </pc:inkChg>
      </pc:sldChg>
      <pc:sldChg chg="addSp delSp modSp">
        <pc:chgData name="Chandra Chekuri" userId="32786454_tp_dropbox" providerId="OAuth2" clId="{E2F6A8B8-21CA-6948-80E4-6BE00637A704}" dt="2020-08-10T02:57:52.328" v="1846"/>
        <pc:sldMkLst>
          <pc:docMk/>
          <pc:sldMk cId="4184816102" sldId="759"/>
        </pc:sldMkLst>
        <pc:spChg chg="mod">
          <ac:chgData name="Chandra Chekuri" userId="32786454_tp_dropbox" providerId="OAuth2" clId="{E2F6A8B8-21CA-6948-80E4-6BE00637A704}" dt="2020-08-10T02:29:41.092" v="1188" actId="20577"/>
          <ac:spMkLst>
            <pc:docMk/>
            <pc:sldMk cId="4184816102" sldId="759"/>
            <ac:spMk id="3" creationId="{7CFCE1FF-E96C-1849-B177-937CD3E4AE6F}"/>
          </ac:spMkLst>
        </pc:spChg>
        <pc:grpChg chg="add">
          <ac:chgData name="Chandra Chekuri" userId="32786454_tp_dropbox" providerId="OAuth2" clId="{E2F6A8B8-21CA-6948-80E4-6BE00637A704}" dt="2020-08-10T02:57:38.699" v="1832"/>
          <ac:grpSpMkLst>
            <pc:docMk/>
            <pc:sldMk cId="4184816102" sldId="759"/>
            <ac:grpSpMk id="14" creationId="{1652FBFB-B5A0-0E4E-A61C-7947C4400A64}"/>
          </ac:grpSpMkLst>
        </pc:grpChg>
        <pc:grpChg chg="add">
          <ac:chgData name="Chandra Chekuri" userId="32786454_tp_dropbox" providerId="OAuth2" clId="{E2F6A8B8-21CA-6948-80E4-6BE00637A704}" dt="2020-08-10T02:57:38.699" v="1832"/>
          <ac:grpSpMkLst>
            <pc:docMk/>
            <pc:sldMk cId="4184816102" sldId="759"/>
            <ac:grpSpMk id="15" creationId="{DBC4CBB6-A3DC-1A46-A938-8F26E8AAA2FB}"/>
          </ac:grpSpMkLst>
        </pc:grpChg>
        <pc:grpChg chg="add">
          <ac:chgData name="Chandra Chekuri" userId="32786454_tp_dropbox" providerId="OAuth2" clId="{E2F6A8B8-21CA-6948-80E4-6BE00637A704}" dt="2020-08-10T02:57:41.326" v="1838"/>
          <ac:grpSpMkLst>
            <pc:docMk/>
            <pc:sldMk cId="4184816102" sldId="759"/>
            <ac:grpSpMk id="23" creationId="{E683ED36-2162-8D4E-BAD3-A84F4B097478}"/>
          </ac:grpSpMkLst>
        </pc:grpChg>
        <pc:grpChg chg="add">
          <ac:chgData name="Chandra Chekuri" userId="32786454_tp_dropbox" providerId="OAuth2" clId="{E2F6A8B8-21CA-6948-80E4-6BE00637A704}" dt="2020-08-10T02:57:43.820" v="1845"/>
          <ac:grpSpMkLst>
            <pc:docMk/>
            <pc:sldMk cId="4184816102" sldId="759"/>
            <ac:grpSpMk id="37" creationId="{70B27601-DCAE-0843-915B-EB807895C51E}"/>
          </ac:grpSpMkLst>
        </pc:grpChg>
        <pc:grpChg chg="add">
          <ac:chgData name="Chandra Chekuri" userId="32786454_tp_dropbox" providerId="OAuth2" clId="{E2F6A8B8-21CA-6948-80E4-6BE00637A704}" dt="2020-08-10T02:32:05.039" v="1194"/>
          <ac:grpSpMkLst>
            <pc:docMk/>
            <pc:sldMk cId="4184816102" sldId="759"/>
            <ac:grpSpMk id="89" creationId="{D7787E8B-2788-3A4A-B406-719ACA2EB7B0}"/>
          </ac:grpSpMkLst>
        </pc:grpChg>
        <pc:grpChg chg="add del">
          <ac:chgData name="Chandra Chekuri" userId="32786454_tp_dropbox" providerId="OAuth2" clId="{E2F6A8B8-21CA-6948-80E4-6BE00637A704}" dt="2020-08-10T02:32:45.625" v="1205"/>
          <ac:grpSpMkLst>
            <pc:docMk/>
            <pc:sldMk cId="4184816102" sldId="759"/>
            <ac:grpSpMk id="90" creationId="{9CE5E011-451E-9041-B1DA-E0E0844E8822}"/>
          </ac:grpSpMkLst>
        </pc:grpChg>
        <pc:grpChg chg="add del">
          <ac:chgData name="Chandra Chekuri" userId="32786454_tp_dropbox" providerId="OAuth2" clId="{E2F6A8B8-21CA-6948-80E4-6BE00637A704}" dt="2020-08-10T02:33:29.911" v="1220"/>
          <ac:grpSpMkLst>
            <pc:docMk/>
            <pc:sldMk cId="4184816102" sldId="759"/>
            <ac:grpSpMk id="96" creationId="{E8FA79CD-3DED-3045-B7DC-7E33FA0A0448}"/>
          </ac:grpSpMkLst>
        </pc:grpChg>
        <pc:grpChg chg="add">
          <ac:chgData name="Chandra Chekuri" userId="32786454_tp_dropbox" providerId="OAuth2" clId="{E2F6A8B8-21CA-6948-80E4-6BE00637A704}" dt="2020-08-10T02:33:29.911" v="1220"/>
          <ac:grpSpMkLst>
            <pc:docMk/>
            <pc:sldMk cId="4184816102" sldId="759"/>
            <ac:grpSpMk id="98" creationId="{7D311C9D-895D-2646-8B0F-612D472ECBD1}"/>
          </ac:grpSpMkLst>
        </pc:grpChg>
        <pc:inkChg chg="add del">
          <ac:chgData name="Chandra Chekuri" userId="32786454_tp_dropbox" providerId="OAuth2" clId="{E2F6A8B8-21CA-6948-80E4-6BE00637A704}" dt="2020-08-10T02:29:57.337" v="1190"/>
          <ac:inkMkLst>
            <pc:docMk/>
            <pc:sldMk cId="4184816102" sldId="759"/>
            <ac:inkMk id="4" creationId="{A9B95EE4-888F-FB49-9EF1-745BB0BF6463}"/>
          </ac:inkMkLst>
        </pc:inkChg>
        <pc:inkChg chg="add">
          <ac:chgData name="Chandra Chekuri" userId="32786454_tp_dropbox" providerId="OAuth2" clId="{E2F6A8B8-21CA-6948-80E4-6BE00637A704}" dt="2020-08-10T02:57:34.496" v="1822"/>
          <ac:inkMkLst>
            <pc:docMk/>
            <pc:sldMk cId="4184816102" sldId="759"/>
            <ac:inkMk id="4" creationId="{EBA13601-4A27-2E4D-93A1-3A3B6730F595}"/>
          </ac:inkMkLst>
        </pc:inkChg>
        <pc:inkChg chg="add">
          <ac:chgData name="Chandra Chekuri" userId="32786454_tp_dropbox" providerId="OAuth2" clId="{E2F6A8B8-21CA-6948-80E4-6BE00637A704}" dt="2020-08-10T02:57:34.934" v="1823"/>
          <ac:inkMkLst>
            <pc:docMk/>
            <pc:sldMk cId="4184816102" sldId="759"/>
            <ac:inkMk id="5" creationId="{3EA0E456-092B-FE41-838B-B13077ABFEF8}"/>
          </ac:inkMkLst>
        </pc:inkChg>
        <pc:inkChg chg="add">
          <ac:chgData name="Chandra Chekuri" userId="32786454_tp_dropbox" providerId="OAuth2" clId="{E2F6A8B8-21CA-6948-80E4-6BE00637A704}" dt="2020-08-10T02:57:35.455" v="1824"/>
          <ac:inkMkLst>
            <pc:docMk/>
            <pc:sldMk cId="4184816102" sldId="759"/>
            <ac:inkMk id="6" creationId="{5EC892FF-3444-EE45-8AAD-0A5FEB016DB6}"/>
          </ac:inkMkLst>
        </pc:inkChg>
        <pc:inkChg chg="add del mod">
          <ac:chgData name="Chandra Chekuri" userId="32786454_tp_dropbox" providerId="OAuth2" clId="{E2F6A8B8-21CA-6948-80E4-6BE00637A704}" dt="2020-08-10T02:32:45.160" v="1204"/>
          <ac:inkMkLst>
            <pc:docMk/>
            <pc:sldMk cId="4184816102" sldId="759"/>
            <ac:inkMk id="6" creationId="{7A3F49A2-8EFE-1044-A4C1-406507E42AC2}"/>
          </ac:inkMkLst>
        </pc:inkChg>
        <pc:inkChg chg="add">
          <ac:chgData name="Chandra Chekuri" userId="32786454_tp_dropbox" providerId="OAuth2" clId="{E2F6A8B8-21CA-6948-80E4-6BE00637A704}" dt="2020-08-10T02:57:35.692" v="1825"/>
          <ac:inkMkLst>
            <pc:docMk/>
            <pc:sldMk cId="4184816102" sldId="759"/>
            <ac:inkMk id="7" creationId="{5861998B-3784-9448-A63C-D35D86579430}"/>
          </ac:inkMkLst>
        </pc:inkChg>
        <pc:inkChg chg="add del mod topLvl">
          <ac:chgData name="Chandra Chekuri" userId="32786454_tp_dropbox" providerId="OAuth2" clId="{E2F6A8B8-21CA-6948-80E4-6BE00637A704}" dt="2020-08-10T02:32:45.625" v="1205"/>
          <ac:inkMkLst>
            <pc:docMk/>
            <pc:sldMk cId="4184816102" sldId="759"/>
            <ac:inkMk id="8" creationId="{27B108AD-0AD7-0C4C-A165-58632DCCBB91}"/>
          </ac:inkMkLst>
        </pc:inkChg>
        <pc:inkChg chg="add">
          <ac:chgData name="Chandra Chekuri" userId="32786454_tp_dropbox" providerId="OAuth2" clId="{E2F6A8B8-21CA-6948-80E4-6BE00637A704}" dt="2020-08-10T02:57:35.820" v="1826"/>
          <ac:inkMkLst>
            <pc:docMk/>
            <pc:sldMk cId="4184816102" sldId="759"/>
            <ac:inkMk id="8" creationId="{C4929135-2DAA-F649-A1BC-9325A0F8DBE9}"/>
          </ac:inkMkLst>
        </pc:inkChg>
        <pc:inkChg chg="add">
          <ac:chgData name="Chandra Chekuri" userId="32786454_tp_dropbox" providerId="OAuth2" clId="{E2F6A8B8-21CA-6948-80E4-6BE00637A704}" dt="2020-08-10T02:57:36.959" v="1827"/>
          <ac:inkMkLst>
            <pc:docMk/>
            <pc:sldMk cId="4184816102" sldId="759"/>
            <ac:inkMk id="9" creationId="{9F74DD50-4136-7241-9F84-7275EE7A282B}"/>
          </ac:inkMkLst>
        </pc:inkChg>
        <pc:inkChg chg="add del mod">
          <ac:chgData name="Chandra Chekuri" userId="32786454_tp_dropbox" providerId="OAuth2" clId="{E2F6A8B8-21CA-6948-80E4-6BE00637A704}" dt="2020-08-10T02:32:43.002" v="1200"/>
          <ac:inkMkLst>
            <pc:docMk/>
            <pc:sldMk cId="4184816102" sldId="759"/>
            <ac:inkMk id="10" creationId="{990ABE23-0597-0F4E-8286-9311293F917B}"/>
          </ac:inkMkLst>
        </pc:inkChg>
        <pc:inkChg chg="add">
          <ac:chgData name="Chandra Chekuri" userId="32786454_tp_dropbox" providerId="OAuth2" clId="{E2F6A8B8-21CA-6948-80E4-6BE00637A704}" dt="2020-08-10T02:57:37.306" v="1828"/>
          <ac:inkMkLst>
            <pc:docMk/>
            <pc:sldMk cId="4184816102" sldId="759"/>
            <ac:inkMk id="10" creationId="{C9A295CD-10F6-164A-8C84-795088891130}"/>
          </ac:inkMkLst>
        </pc:inkChg>
        <pc:inkChg chg="add">
          <ac:chgData name="Chandra Chekuri" userId="32786454_tp_dropbox" providerId="OAuth2" clId="{E2F6A8B8-21CA-6948-80E4-6BE00637A704}" dt="2020-08-10T02:57:37.832" v="1829"/>
          <ac:inkMkLst>
            <pc:docMk/>
            <pc:sldMk cId="4184816102" sldId="759"/>
            <ac:inkMk id="11" creationId="{95B6EA20-D5AF-F941-A83A-92CA101121AE}"/>
          </ac:inkMkLst>
        </pc:inkChg>
        <pc:inkChg chg="add">
          <ac:chgData name="Chandra Chekuri" userId="32786454_tp_dropbox" providerId="OAuth2" clId="{E2F6A8B8-21CA-6948-80E4-6BE00637A704}" dt="2020-08-10T02:57:38.029" v="1830"/>
          <ac:inkMkLst>
            <pc:docMk/>
            <pc:sldMk cId="4184816102" sldId="759"/>
            <ac:inkMk id="12" creationId="{EE129CC5-CF45-2742-AFB6-FC5097533CB8}"/>
          </ac:inkMkLst>
        </pc:inkChg>
        <pc:inkChg chg="add del mod">
          <ac:chgData name="Chandra Chekuri" userId="32786454_tp_dropbox" providerId="OAuth2" clId="{E2F6A8B8-21CA-6948-80E4-6BE00637A704}" dt="2020-08-10T02:32:44.628" v="1203"/>
          <ac:inkMkLst>
            <pc:docMk/>
            <pc:sldMk cId="4184816102" sldId="759"/>
            <ac:inkMk id="12" creationId="{F1F17416-418F-0A4E-8D64-F3A4DBF3C496}"/>
          </ac:inkMkLst>
        </pc:inkChg>
        <pc:inkChg chg="add">
          <ac:chgData name="Chandra Chekuri" userId="32786454_tp_dropbox" providerId="OAuth2" clId="{E2F6A8B8-21CA-6948-80E4-6BE00637A704}" dt="2020-08-10T02:57:38.148" v="1831"/>
          <ac:inkMkLst>
            <pc:docMk/>
            <pc:sldMk cId="4184816102" sldId="759"/>
            <ac:inkMk id="13" creationId="{682E8606-0D3F-864A-BF6A-E82340EB1779}"/>
          </ac:inkMkLst>
        </pc:inkChg>
        <pc:inkChg chg="add del mod">
          <ac:chgData name="Chandra Chekuri" userId="32786454_tp_dropbox" providerId="OAuth2" clId="{E2F6A8B8-21CA-6948-80E4-6BE00637A704}" dt="2020-08-10T02:32:44.203" v="1202"/>
          <ac:inkMkLst>
            <pc:docMk/>
            <pc:sldMk cId="4184816102" sldId="759"/>
            <ac:inkMk id="14" creationId="{3F45D95D-D375-3D46-9732-43CA32B0B359}"/>
          </ac:inkMkLst>
        </pc:inkChg>
        <pc:inkChg chg="add">
          <ac:chgData name="Chandra Chekuri" userId="32786454_tp_dropbox" providerId="OAuth2" clId="{E2F6A8B8-21CA-6948-80E4-6BE00637A704}" dt="2020-08-10T02:57:39.229" v="1833"/>
          <ac:inkMkLst>
            <pc:docMk/>
            <pc:sldMk cId="4184816102" sldId="759"/>
            <ac:inkMk id="16" creationId="{68D583E6-F241-9D45-BB6F-9EFB5ADA4D59}"/>
          </ac:inkMkLst>
        </pc:inkChg>
        <pc:inkChg chg="add del mod">
          <ac:chgData name="Chandra Chekuri" userId="32786454_tp_dropbox" providerId="OAuth2" clId="{E2F6A8B8-21CA-6948-80E4-6BE00637A704}" dt="2020-08-10T02:32:43.818" v="1201"/>
          <ac:inkMkLst>
            <pc:docMk/>
            <pc:sldMk cId="4184816102" sldId="759"/>
            <ac:inkMk id="16" creationId="{B42E0F55-F81E-CF41-BB0D-BAFAFB3B3B1C}"/>
          </ac:inkMkLst>
        </pc:inkChg>
        <pc:inkChg chg="add">
          <ac:chgData name="Chandra Chekuri" userId="32786454_tp_dropbox" providerId="OAuth2" clId="{E2F6A8B8-21CA-6948-80E4-6BE00637A704}" dt="2020-08-10T02:57:39.649" v="1834"/>
          <ac:inkMkLst>
            <pc:docMk/>
            <pc:sldMk cId="4184816102" sldId="759"/>
            <ac:inkMk id="17" creationId="{F4192898-66C2-F045-A6AD-EC7CF94510C7}"/>
          </ac:inkMkLst>
        </pc:inkChg>
        <pc:inkChg chg="add del mod topLvl">
          <ac:chgData name="Chandra Chekuri" userId="32786454_tp_dropbox" providerId="OAuth2" clId="{E2F6A8B8-21CA-6948-80E4-6BE00637A704}" dt="2020-08-10T02:32:46.660" v="1206"/>
          <ac:inkMkLst>
            <pc:docMk/>
            <pc:sldMk cId="4184816102" sldId="759"/>
            <ac:inkMk id="18" creationId="{8CC3D67A-64A1-F349-B0E1-7F83688E6FF2}"/>
          </ac:inkMkLst>
        </pc:inkChg>
        <pc:inkChg chg="add">
          <ac:chgData name="Chandra Chekuri" userId="32786454_tp_dropbox" providerId="OAuth2" clId="{E2F6A8B8-21CA-6948-80E4-6BE00637A704}" dt="2020-08-10T02:57:40.188" v="1835"/>
          <ac:inkMkLst>
            <pc:docMk/>
            <pc:sldMk cId="4184816102" sldId="759"/>
            <ac:inkMk id="18" creationId="{94D23D0B-3E8C-2F4B-B74A-732101491436}"/>
          </ac:inkMkLst>
        </pc:inkChg>
        <pc:inkChg chg="add">
          <ac:chgData name="Chandra Chekuri" userId="32786454_tp_dropbox" providerId="OAuth2" clId="{E2F6A8B8-21CA-6948-80E4-6BE00637A704}" dt="2020-08-10T02:57:40.397" v="1836"/>
          <ac:inkMkLst>
            <pc:docMk/>
            <pc:sldMk cId="4184816102" sldId="759"/>
            <ac:inkMk id="19" creationId="{CEF42F5D-AD84-BD4A-9509-68E3B255085B}"/>
          </ac:inkMkLst>
        </pc:inkChg>
        <pc:inkChg chg="add del mod">
          <ac:chgData name="Chandra Chekuri" userId="32786454_tp_dropbox" providerId="OAuth2" clId="{E2F6A8B8-21CA-6948-80E4-6BE00637A704}" dt="2020-08-10T02:33:03.871" v="1212"/>
          <ac:inkMkLst>
            <pc:docMk/>
            <pc:sldMk cId="4184816102" sldId="759"/>
            <ac:inkMk id="20" creationId="{DCEB5A59-D7B6-5245-9942-B04B9C961660}"/>
          </ac:inkMkLst>
        </pc:inkChg>
        <pc:inkChg chg="add">
          <ac:chgData name="Chandra Chekuri" userId="32786454_tp_dropbox" providerId="OAuth2" clId="{E2F6A8B8-21CA-6948-80E4-6BE00637A704}" dt="2020-08-10T02:57:40.531" v="1837"/>
          <ac:inkMkLst>
            <pc:docMk/>
            <pc:sldMk cId="4184816102" sldId="759"/>
            <ac:inkMk id="21" creationId="{E8823DFF-5A5E-D845-9CDB-45DC09B2CC95}"/>
          </ac:inkMkLst>
        </pc:inkChg>
        <pc:inkChg chg="add mod">
          <ac:chgData name="Chandra Chekuri" userId="32786454_tp_dropbox" providerId="OAuth2" clId="{E2F6A8B8-21CA-6948-80E4-6BE00637A704}" dt="2020-08-10T02:32:39.177" v="1199" actId="1076"/>
          <ac:inkMkLst>
            <pc:docMk/>
            <pc:sldMk cId="4184816102" sldId="759"/>
            <ac:inkMk id="22" creationId="{29ADFF7E-D808-4E4D-99A2-C9BEF6438136}"/>
          </ac:inkMkLst>
        </pc:inkChg>
        <pc:inkChg chg="add mod">
          <ac:chgData name="Chandra Chekuri" userId="32786454_tp_dropbox" providerId="OAuth2" clId="{E2F6A8B8-21CA-6948-80E4-6BE00637A704}" dt="2020-08-10T02:32:39.177" v="1199" actId="1076"/>
          <ac:inkMkLst>
            <pc:docMk/>
            <pc:sldMk cId="4184816102" sldId="759"/>
            <ac:inkMk id="24" creationId="{84CE87A5-656B-4247-A527-D8C4F2013639}"/>
          </ac:inkMkLst>
        </pc:inkChg>
        <pc:inkChg chg="add">
          <ac:chgData name="Chandra Chekuri" userId="32786454_tp_dropbox" providerId="OAuth2" clId="{E2F6A8B8-21CA-6948-80E4-6BE00637A704}" dt="2020-08-10T02:57:41.673" v="1839"/>
          <ac:inkMkLst>
            <pc:docMk/>
            <pc:sldMk cId="4184816102" sldId="759"/>
            <ac:inkMk id="25" creationId="{457862F6-D808-0C4F-9F16-2387EFEAA6EC}"/>
          </ac:inkMkLst>
        </pc:inkChg>
        <pc:inkChg chg="add mod">
          <ac:chgData name="Chandra Chekuri" userId="32786454_tp_dropbox" providerId="OAuth2" clId="{E2F6A8B8-21CA-6948-80E4-6BE00637A704}" dt="2020-08-10T02:32:39.177" v="1199" actId="1076"/>
          <ac:inkMkLst>
            <pc:docMk/>
            <pc:sldMk cId="4184816102" sldId="759"/>
            <ac:inkMk id="26" creationId="{C3369EDA-538D-C443-8A08-08017579F891}"/>
          </ac:inkMkLst>
        </pc:inkChg>
        <pc:inkChg chg="add">
          <ac:chgData name="Chandra Chekuri" userId="32786454_tp_dropbox" providerId="OAuth2" clId="{E2F6A8B8-21CA-6948-80E4-6BE00637A704}" dt="2020-08-10T02:57:42.034" v="1840"/>
          <ac:inkMkLst>
            <pc:docMk/>
            <pc:sldMk cId="4184816102" sldId="759"/>
            <ac:inkMk id="27" creationId="{BF1AA2B7-52E2-344C-9BEF-2CB6AC7B69B4}"/>
          </ac:inkMkLst>
        </pc:inkChg>
        <pc:inkChg chg="add mod">
          <ac:chgData name="Chandra Chekuri" userId="32786454_tp_dropbox" providerId="OAuth2" clId="{E2F6A8B8-21CA-6948-80E4-6BE00637A704}" dt="2020-08-10T02:32:39.177" v="1199" actId="1076"/>
          <ac:inkMkLst>
            <pc:docMk/>
            <pc:sldMk cId="4184816102" sldId="759"/>
            <ac:inkMk id="28" creationId="{595795DF-E367-5540-B026-2599D1935FD3}"/>
          </ac:inkMkLst>
        </pc:inkChg>
        <pc:inkChg chg="add">
          <ac:chgData name="Chandra Chekuri" userId="32786454_tp_dropbox" providerId="OAuth2" clId="{E2F6A8B8-21CA-6948-80E4-6BE00637A704}" dt="2020-08-10T02:57:42.173" v="1841"/>
          <ac:inkMkLst>
            <pc:docMk/>
            <pc:sldMk cId="4184816102" sldId="759"/>
            <ac:inkMk id="29" creationId="{7EC56F96-2368-E14B-A62F-E1DA6040A13E}"/>
          </ac:inkMkLst>
        </pc:inkChg>
        <pc:inkChg chg="add mod">
          <ac:chgData name="Chandra Chekuri" userId="32786454_tp_dropbox" providerId="OAuth2" clId="{E2F6A8B8-21CA-6948-80E4-6BE00637A704}" dt="2020-08-10T02:32:39.177" v="1199" actId="1076"/>
          <ac:inkMkLst>
            <pc:docMk/>
            <pc:sldMk cId="4184816102" sldId="759"/>
            <ac:inkMk id="30" creationId="{563EE686-442D-6844-B1B4-743B1BE04699}"/>
          </ac:inkMkLst>
        </pc:inkChg>
        <pc:inkChg chg="add">
          <ac:chgData name="Chandra Chekuri" userId="32786454_tp_dropbox" providerId="OAuth2" clId="{E2F6A8B8-21CA-6948-80E4-6BE00637A704}" dt="2020-08-10T02:57:42.760" v="1842"/>
          <ac:inkMkLst>
            <pc:docMk/>
            <pc:sldMk cId="4184816102" sldId="759"/>
            <ac:inkMk id="31" creationId="{37D5D26D-B49C-EF4B-BAD8-FBD10B7FF45B}"/>
          </ac:inkMkLst>
        </pc:inkChg>
        <pc:inkChg chg="add mod">
          <ac:chgData name="Chandra Chekuri" userId="32786454_tp_dropbox" providerId="OAuth2" clId="{E2F6A8B8-21CA-6948-80E4-6BE00637A704}" dt="2020-08-10T02:32:39.177" v="1199" actId="1076"/>
          <ac:inkMkLst>
            <pc:docMk/>
            <pc:sldMk cId="4184816102" sldId="759"/>
            <ac:inkMk id="32" creationId="{ACC4700D-61B5-1744-912E-B5D91AC4DB8B}"/>
          </ac:inkMkLst>
        </pc:inkChg>
        <pc:inkChg chg="add">
          <ac:chgData name="Chandra Chekuri" userId="32786454_tp_dropbox" providerId="OAuth2" clId="{E2F6A8B8-21CA-6948-80E4-6BE00637A704}" dt="2020-08-10T02:57:42.940" v="1843"/>
          <ac:inkMkLst>
            <pc:docMk/>
            <pc:sldMk cId="4184816102" sldId="759"/>
            <ac:inkMk id="33" creationId="{D67934E1-E019-6845-BECF-B91805483775}"/>
          </ac:inkMkLst>
        </pc:inkChg>
        <pc:inkChg chg="add del mod">
          <ac:chgData name="Chandra Chekuri" userId="32786454_tp_dropbox" providerId="OAuth2" clId="{E2F6A8B8-21CA-6948-80E4-6BE00637A704}" dt="2020-08-10T02:33:02.963" v="1211"/>
          <ac:inkMkLst>
            <pc:docMk/>
            <pc:sldMk cId="4184816102" sldId="759"/>
            <ac:inkMk id="34" creationId="{62EC3909-3C58-694C-A791-8CD93CFA30BC}"/>
          </ac:inkMkLst>
        </pc:inkChg>
        <pc:inkChg chg="add">
          <ac:chgData name="Chandra Chekuri" userId="32786454_tp_dropbox" providerId="OAuth2" clId="{E2F6A8B8-21CA-6948-80E4-6BE00637A704}" dt="2020-08-10T02:57:43.082" v="1844"/>
          <ac:inkMkLst>
            <pc:docMk/>
            <pc:sldMk cId="4184816102" sldId="759"/>
            <ac:inkMk id="35" creationId="{E6DD3551-A03C-5F49-8EDE-A831F7146833}"/>
          </ac:inkMkLst>
        </pc:inkChg>
        <pc:inkChg chg="add mod">
          <ac:chgData name="Chandra Chekuri" userId="32786454_tp_dropbox" providerId="OAuth2" clId="{E2F6A8B8-21CA-6948-80E4-6BE00637A704}" dt="2020-08-10T02:32:39.177" v="1199" actId="1076"/>
          <ac:inkMkLst>
            <pc:docMk/>
            <pc:sldMk cId="4184816102" sldId="759"/>
            <ac:inkMk id="36" creationId="{0D2CA1A9-A300-CA4C-AD24-973603DD195B}"/>
          </ac:inkMkLst>
        </pc:inkChg>
        <pc:inkChg chg="add del mod">
          <ac:chgData name="Chandra Chekuri" userId="32786454_tp_dropbox" providerId="OAuth2" clId="{E2F6A8B8-21CA-6948-80E4-6BE00637A704}" dt="2020-08-10T02:57:31.424" v="1821"/>
          <ac:inkMkLst>
            <pc:docMk/>
            <pc:sldMk cId="4184816102" sldId="759"/>
            <ac:inkMk id="38" creationId="{188DEB6E-E2A6-7E4D-A5F4-58DFD5895B52}"/>
          </ac:inkMkLst>
        </pc:inkChg>
        <pc:inkChg chg="add">
          <ac:chgData name="Chandra Chekuri" userId="32786454_tp_dropbox" providerId="OAuth2" clId="{E2F6A8B8-21CA-6948-80E4-6BE00637A704}" dt="2020-08-10T02:57:52.328" v="1846"/>
          <ac:inkMkLst>
            <pc:docMk/>
            <pc:sldMk cId="4184816102" sldId="759"/>
            <ac:inkMk id="39" creationId="{DC087525-A10C-3C42-BBE8-C2194F794F00}"/>
          </ac:inkMkLst>
        </pc:inkChg>
        <pc:inkChg chg="add del mod">
          <ac:chgData name="Chandra Chekuri" userId="32786454_tp_dropbox" providerId="OAuth2" clId="{E2F6A8B8-21CA-6948-80E4-6BE00637A704}" dt="2020-08-10T02:57:31.087" v="1817"/>
          <ac:inkMkLst>
            <pc:docMk/>
            <pc:sldMk cId="4184816102" sldId="759"/>
            <ac:inkMk id="40" creationId="{EDB34B79-62CC-9A4A-8FDC-DEB1AD552602}"/>
          </ac:inkMkLst>
        </pc:inkChg>
        <pc:inkChg chg="add del mod">
          <ac:chgData name="Chandra Chekuri" userId="32786454_tp_dropbox" providerId="OAuth2" clId="{E2F6A8B8-21CA-6948-80E4-6BE00637A704}" dt="2020-08-10T02:57:31.102" v="1819"/>
          <ac:inkMkLst>
            <pc:docMk/>
            <pc:sldMk cId="4184816102" sldId="759"/>
            <ac:inkMk id="42" creationId="{B2427F94-48E2-0445-9C75-742E990A817E}"/>
          </ac:inkMkLst>
        </pc:inkChg>
        <pc:inkChg chg="add del mod">
          <ac:chgData name="Chandra Chekuri" userId="32786454_tp_dropbox" providerId="OAuth2" clId="{E2F6A8B8-21CA-6948-80E4-6BE00637A704}" dt="2020-08-10T02:57:31.095" v="1818"/>
          <ac:inkMkLst>
            <pc:docMk/>
            <pc:sldMk cId="4184816102" sldId="759"/>
            <ac:inkMk id="44" creationId="{21924D46-523D-8A44-8851-DFB189700BE5}"/>
          </ac:inkMkLst>
        </pc:inkChg>
        <pc:inkChg chg="add del mod">
          <ac:chgData name="Chandra Chekuri" userId="32786454_tp_dropbox" providerId="OAuth2" clId="{E2F6A8B8-21CA-6948-80E4-6BE00637A704}" dt="2020-08-10T02:57:27.559" v="1806"/>
          <ac:inkMkLst>
            <pc:docMk/>
            <pc:sldMk cId="4184816102" sldId="759"/>
            <ac:inkMk id="46" creationId="{2D2D12E0-AD11-6A4A-AAB8-357199AB0002}"/>
          </ac:inkMkLst>
        </pc:inkChg>
        <pc:inkChg chg="add del mod">
          <ac:chgData name="Chandra Chekuri" userId="32786454_tp_dropbox" providerId="OAuth2" clId="{E2F6A8B8-21CA-6948-80E4-6BE00637A704}" dt="2020-08-10T02:57:28.577" v="1809"/>
          <ac:inkMkLst>
            <pc:docMk/>
            <pc:sldMk cId="4184816102" sldId="759"/>
            <ac:inkMk id="48" creationId="{9EFD0032-B25F-DB44-8CAC-5B7D23071ED1}"/>
          </ac:inkMkLst>
        </pc:inkChg>
        <pc:inkChg chg="add del mod">
          <ac:chgData name="Chandra Chekuri" userId="32786454_tp_dropbox" providerId="OAuth2" clId="{E2F6A8B8-21CA-6948-80E4-6BE00637A704}" dt="2020-08-10T02:57:27.567" v="1807"/>
          <ac:inkMkLst>
            <pc:docMk/>
            <pc:sldMk cId="4184816102" sldId="759"/>
            <ac:inkMk id="50" creationId="{D39687EC-4FF3-8747-ABF6-9E16CDBC7B3F}"/>
          </ac:inkMkLst>
        </pc:inkChg>
        <pc:inkChg chg="add del mod">
          <ac:chgData name="Chandra Chekuri" userId="32786454_tp_dropbox" providerId="OAuth2" clId="{E2F6A8B8-21CA-6948-80E4-6BE00637A704}" dt="2020-08-10T02:57:27.550" v="1805"/>
          <ac:inkMkLst>
            <pc:docMk/>
            <pc:sldMk cId="4184816102" sldId="759"/>
            <ac:inkMk id="52" creationId="{9E9E287B-B7D2-9942-91B1-05B3A13705BE}"/>
          </ac:inkMkLst>
        </pc:inkChg>
        <pc:inkChg chg="add del mod">
          <ac:chgData name="Chandra Chekuri" userId="32786454_tp_dropbox" providerId="OAuth2" clId="{E2F6A8B8-21CA-6948-80E4-6BE00637A704}" dt="2020-08-10T02:57:27.575" v="1808"/>
          <ac:inkMkLst>
            <pc:docMk/>
            <pc:sldMk cId="4184816102" sldId="759"/>
            <ac:inkMk id="54" creationId="{2CFA44E6-E996-834D-A9F2-B29539CB6D27}"/>
          </ac:inkMkLst>
        </pc:inkChg>
        <pc:inkChg chg="add del mod">
          <ac:chgData name="Chandra Chekuri" userId="32786454_tp_dropbox" providerId="OAuth2" clId="{E2F6A8B8-21CA-6948-80E4-6BE00637A704}" dt="2020-08-10T02:57:29.603" v="1812"/>
          <ac:inkMkLst>
            <pc:docMk/>
            <pc:sldMk cId="4184816102" sldId="759"/>
            <ac:inkMk id="56" creationId="{3138D4D0-3A06-8748-9E7C-EDDE3E31D1EE}"/>
          </ac:inkMkLst>
        </pc:inkChg>
        <pc:inkChg chg="add del mod">
          <ac:chgData name="Chandra Chekuri" userId="32786454_tp_dropbox" providerId="OAuth2" clId="{E2F6A8B8-21CA-6948-80E4-6BE00637A704}" dt="2020-08-10T02:57:29.589" v="1810"/>
          <ac:inkMkLst>
            <pc:docMk/>
            <pc:sldMk cId="4184816102" sldId="759"/>
            <ac:inkMk id="58" creationId="{756F6933-C8EF-9B43-9C20-3FB085B70077}"/>
          </ac:inkMkLst>
        </pc:inkChg>
        <pc:inkChg chg="add del mod">
          <ac:chgData name="Chandra Chekuri" userId="32786454_tp_dropbox" providerId="OAuth2" clId="{E2F6A8B8-21CA-6948-80E4-6BE00637A704}" dt="2020-08-10T02:57:30.082" v="1814"/>
          <ac:inkMkLst>
            <pc:docMk/>
            <pc:sldMk cId="4184816102" sldId="759"/>
            <ac:inkMk id="60" creationId="{FD911D6F-3BD1-D149-B944-A167E4CE7E61}"/>
          </ac:inkMkLst>
        </pc:inkChg>
        <pc:inkChg chg="add del mod">
          <ac:chgData name="Chandra Chekuri" userId="32786454_tp_dropbox" providerId="OAuth2" clId="{E2F6A8B8-21CA-6948-80E4-6BE00637A704}" dt="2020-08-10T02:57:29.596" v="1811"/>
          <ac:inkMkLst>
            <pc:docMk/>
            <pc:sldMk cId="4184816102" sldId="759"/>
            <ac:inkMk id="62" creationId="{C2B5B48B-79C2-E141-9C2E-5ED8B7EC2438}"/>
          </ac:inkMkLst>
        </pc:inkChg>
        <pc:inkChg chg="add del mod">
          <ac:chgData name="Chandra Chekuri" userId="32786454_tp_dropbox" providerId="OAuth2" clId="{E2F6A8B8-21CA-6948-80E4-6BE00637A704}" dt="2020-08-10T02:57:30.073" v="1813"/>
          <ac:inkMkLst>
            <pc:docMk/>
            <pc:sldMk cId="4184816102" sldId="759"/>
            <ac:inkMk id="64" creationId="{0C2EB5F1-E9A9-7F4B-BCA1-D9B668A145E1}"/>
          </ac:inkMkLst>
        </pc:inkChg>
        <pc:inkChg chg="add del mod">
          <ac:chgData name="Chandra Chekuri" userId="32786454_tp_dropbox" providerId="OAuth2" clId="{E2F6A8B8-21CA-6948-80E4-6BE00637A704}" dt="2020-08-10T02:57:31.109" v="1820"/>
          <ac:inkMkLst>
            <pc:docMk/>
            <pc:sldMk cId="4184816102" sldId="759"/>
            <ac:inkMk id="66" creationId="{396677D9-052E-614E-9759-037AB417CA7D}"/>
          </ac:inkMkLst>
        </pc:inkChg>
        <pc:inkChg chg="add del mod">
          <ac:chgData name="Chandra Chekuri" userId="32786454_tp_dropbox" providerId="OAuth2" clId="{E2F6A8B8-21CA-6948-80E4-6BE00637A704}" dt="2020-08-10T02:57:30.423" v="1816"/>
          <ac:inkMkLst>
            <pc:docMk/>
            <pc:sldMk cId="4184816102" sldId="759"/>
            <ac:inkMk id="68" creationId="{D71E0D3A-FF54-7843-97A6-06E8D896AAB3}"/>
          </ac:inkMkLst>
        </pc:inkChg>
        <pc:inkChg chg="add del mod">
          <ac:chgData name="Chandra Chekuri" userId="32786454_tp_dropbox" providerId="OAuth2" clId="{E2F6A8B8-21CA-6948-80E4-6BE00637A704}" dt="2020-08-10T02:57:30.411" v="1815"/>
          <ac:inkMkLst>
            <pc:docMk/>
            <pc:sldMk cId="4184816102" sldId="759"/>
            <ac:inkMk id="70" creationId="{16E8C167-D9D3-F641-A15A-F979E45E0DD0}"/>
          </ac:inkMkLst>
        </pc:inkChg>
        <pc:inkChg chg="add mod">
          <ac:chgData name="Chandra Chekuri" userId="32786454_tp_dropbox" providerId="OAuth2" clId="{E2F6A8B8-21CA-6948-80E4-6BE00637A704}" dt="2020-08-10T02:32:39.177" v="1199" actId="1076"/>
          <ac:inkMkLst>
            <pc:docMk/>
            <pc:sldMk cId="4184816102" sldId="759"/>
            <ac:inkMk id="72" creationId="{9975ADE8-D927-D044-8E4A-AC32F8D9EBA8}"/>
          </ac:inkMkLst>
        </pc:inkChg>
        <pc:inkChg chg="add mod">
          <ac:chgData name="Chandra Chekuri" userId="32786454_tp_dropbox" providerId="OAuth2" clId="{E2F6A8B8-21CA-6948-80E4-6BE00637A704}" dt="2020-08-10T02:32:39.177" v="1199" actId="1076"/>
          <ac:inkMkLst>
            <pc:docMk/>
            <pc:sldMk cId="4184816102" sldId="759"/>
            <ac:inkMk id="74" creationId="{425EBD82-CF94-044B-96D4-6D7C5B6A4697}"/>
          </ac:inkMkLst>
        </pc:inkChg>
        <pc:inkChg chg="add mod">
          <ac:chgData name="Chandra Chekuri" userId="32786454_tp_dropbox" providerId="OAuth2" clId="{E2F6A8B8-21CA-6948-80E4-6BE00637A704}" dt="2020-08-10T02:32:39.177" v="1199" actId="1076"/>
          <ac:inkMkLst>
            <pc:docMk/>
            <pc:sldMk cId="4184816102" sldId="759"/>
            <ac:inkMk id="76" creationId="{930EC470-5449-EB40-B843-EDE8B1AA5D5D}"/>
          </ac:inkMkLst>
        </pc:inkChg>
        <pc:inkChg chg="add mod">
          <ac:chgData name="Chandra Chekuri" userId="32786454_tp_dropbox" providerId="OAuth2" clId="{E2F6A8B8-21CA-6948-80E4-6BE00637A704}" dt="2020-08-10T02:32:39.177" v="1199" actId="1076"/>
          <ac:inkMkLst>
            <pc:docMk/>
            <pc:sldMk cId="4184816102" sldId="759"/>
            <ac:inkMk id="78" creationId="{5AA5C64E-93DB-1B4A-9395-3209A53307F0}"/>
          </ac:inkMkLst>
        </pc:inkChg>
        <pc:inkChg chg="add del mod">
          <ac:chgData name="Chandra Chekuri" userId="32786454_tp_dropbox" providerId="OAuth2" clId="{E2F6A8B8-21CA-6948-80E4-6BE00637A704}" dt="2020-08-10T02:57:27.207" v="1804"/>
          <ac:inkMkLst>
            <pc:docMk/>
            <pc:sldMk cId="4184816102" sldId="759"/>
            <ac:inkMk id="80" creationId="{F3E03A4B-1166-5342-A7FE-7E5F6DB51946}"/>
          </ac:inkMkLst>
        </pc:inkChg>
        <pc:inkChg chg="add del mod">
          <ac:chgData name="Chandra Chekuri" userId="32786454_tp_dropbox" providerId="OAuth2" clId="{E2F6A8B8-21CA-6948-80E4-6BE00637A704}" dt="2020-08-10T02:57:26.923" v="1802"/>
          <ac:inkMkLst>
            <pc:docMk/>
            <pc:sldMk cId="4184816102" sldId="759"/>
            <ac:inkMk id="82" creationId="{4FDE6E32-9947-3E4E-8ED9-4BC77066D336}"/>
          </ac:inkMkLst>
        </pc:inkChg>
        <pc:inkChg chg="add del mod">
          <ac:chgData name="Chandra Chekuri" userId="32786454_tp_dropbox" providerId="OAuth2" clId="{E2F6A8B8-21CA-6948-80E4-6BE00637A704}" dt="2020-08-10T02:57:26.935" v="1803"/>
          <ac:inkMkLst>
            <pc:docMk/>
            <pc:sldMk cId="4184816102" sldId="759"/>
            <ac:inkMk id="84" creationId="{893506F7-B0E7-FC4E-9FFD-D6AC7A1A1BC6}"/>
          </ac:inkMkLst>
        </pc:inkChg>
        <pc:inkChg chg="add del mod">
          <ac:chgData name="Chandra Chekuri" userId="32786454_tp_dropbox" providerId="OAuth2" clId="{E2F6A8B8-21CA-6948-80E4-6BE00637A704}" dt="2020-08-10T02:57:26.909" v="1801"/>
          <ac:inkMkLst>
            <pc:docMk/>
            <pc:sldMk cId="4184816102" sldId="759"/>
            <ac:inkMk id="86" creationId="{7549BB78-36FA-A344-9564-E2CD5AC191C1}"/>
          </ac:inkMkLst>
        </pc:inkChg>
        <pc:inkChg chg="add del mod">
          <ac:chgData name="Chandra Chekuri" userId="32786454_tp_dropbox" providerId="OAuth2" clId="{E2F6A8B8-21CA-6948-80E4-6BE00637A704}" dt="2020-08-10T02:57:26.891" v="1800"/>
          <ac:inkMkLst>
            <pc:docMk/>
            <pc:sldMk cId="4184816102" sldId="759"/>
            <ac:inkMk id="88" creationId="{A5B38885-4CC8-174A-BBA8-FB55B9469E6C}"/>
          </ac:inkMkLst>
        </pc:inkChg>
        <pc:inkChg chg="add del">
          <ac:chgData name="Chandra Chekuri" userId="32786454_tp_dropbox" providerId="OAuth2" clId="{E2F6A8B8-21CA-6948-80E4-6BE00637A704}" dt="2020-08-10T02:32:56.230" v="1208"/>
          <ac:inkMkLst>
            <pc:docMk/>
            <pc:sldMk cId="4184816102" sldId="759"/>
            <ac:inkMk id="91" creationId="{73DAB2BA-5594-1042-9C72-4586C918C83E}"/>
          </ac:inkMkLst>
        </pc:inkChg>
        <pc:inkChg chg="add del">
          <ac:chgData name="Chandra Chekuri" userId="32786454_tp_dropbox" providerId="OAuth2" clId="{E2F6A8B8-21CA-6948-80E4-6BE00637A704}" dt="2020-08-10T02:33:13.388" v="1214"/>
          <ac:inkMkLst>
            <pc:docMk/>
            <pc:sldMk cId="4184816102" sldId="759"/>
            <ac:inkMk id="92" creationId="{B97DC9DA-AF2B-C941-8E0F-B7C0C5F1831C}"/>
          </ac:inkMkLst>
        </pc:inkChg>
        <pc:inkChg chg="add">
          <ac:chgData name="Chandra Chekuri" userId="32786454_tp_dropbox" providerId="OAuth2" clId="{E2F6A8B8-21CA-6948-80E4-6BE00637A704}" dt="2020-08-10T02:33:18.332" v="1215"/>
          <ac:inkMkLst>
            <pc:docMk/>
            <pc:sldMk cId="4184816102" sldId="759"/>
            <ac:inkMk id="93" creationId="{AAB47054-3280-4A48-BF04-1B89027CB733}"/>
          </ac:inkMkLst>
        </pc:inkChg>
        <pc:inkChg chg="add topLvl">
          <ac:chgData name="Chandra Chekuri" userId="32786454_tp_dropbox" providerId="OAuth2" clId="{E2F6A8B8-21CA-6948-80E4-6BE00637A704}" dt="2020-08-10T02:33:29.911" v="1220"/>
          <ac:inkMkLst>
            <pc:docMk/>
            <pc:sldMk cId="4184816102" sldId="759"/>
            <ac:inkMk id="94" creationId="{6386BB75-7822-C843-881F-7A46BF71D8C4}"/>
          </ac:inkMkLst>
        </pc:inkChg>
        <pc:inkChg chg="add topLvl">
          <ac:chgData name="Chandra Chekuri" userId="32786454_tp_dropbox" providerId="OAuth2" clId="{E2F6A8B8-21CA-6948-80E4-6BE00637A704}" dt="2020-08-10T02:33:29.911" v="1220"/>
          <ac:inkMkLst>
            <pc:docMk/>
            <pc:sldMk cId="4184816102" sldId="759"/>
            <ac:inkMk id="95" creationId="{221B2C73-A946-8E47-BAD4-511BE23E9340}"/>
          </ac:inkMkLst>
        </pc:inkChg>
        <pc:inkChg chg="add">
          <ac:chgData name="Chandra Chekuri" userId="32786454_tp_dropbox" providerId="OAuth2" clId="{E2F6A8B8-21CA-6948-80E4-6BE00637A704}" dt="2020-08-10T02:33:29.364" v="1219"/>
          <ac:inkMkLst>
            <pc:docMk/>
            <pc:sldMk cId="4184816102" sldId="759"/>
            <ac:inkMk id="97" creationId="{BC0E28CC-1564-E848-8B46-433D910D0AFB}"/>
          </ac:inkMkLst>
        </pc:inkChg>
      </pc:sldChg>
      <pc:sldChg chg="modSp">
        <pc:chgData name="Chandra Chekuri" userId="32786454_tp_dropbox" providerId="OAuth2" clId="{E2F6A8B8-21CA-6948-80E4-6BE00637A704}" dt="2020-08-10T01:39:02.956" v="118" actId="1076"/>
        <pc:sldMkLst>
          <pc:docMk/>
          <pc:sldMk cId="2041610457" sldId="764"/>
        </pc:sldMkLst>
        <pc:spChg chg="mod">
          <ac:chgData name="Chandra Chekuri" userId="32786454_tp_dropbox" providerId="OAuth2" clId="{E2F6A8B8-21CA-6948-80E4-6BE00637A704}" dt="2020-08-10T01:39:02.956" v="118" actId="1076"/>
          <ac:spMkLst>
            <pc:docMk/>
            <pc:sldMk cId="2041610457" sldId="764"/>
            <ac:spMk id="3" creationId="{4A3E8F01-4B7B-FA4D-ADE7-807EF7A10894}"/>
          </ac:spMkLst>
        </pc:spChg>
      </pc:sldChg>
      <pc:sldChg chg="addSp delSp modSp new">
        <pc:chgData name="Chandra Chekuri" userId="32786454_tp_dropbox" providerId="OAuth2" clId="{E2F6A8B8-21CA-6948-80E4-6BE00637A704}" dt="2020-08-10T02:48:45.373" v="1513" actId="1076"/>
        <pc:sldMkLst>
          <pc:docMk/>
          <pc:sldMk cId="1724485272" sldId="765"/>
        </pc:sldMkLst>
        <pc:spChg chg="mod">
          <ac:chgData name="Chandra Chekuri" userId="32786454_tp_dropbox" providerId="OAuth2" clId="{E2F6A8B8-21CA-6948-80E4-6BE00637A704}" dt="2020-08-10T02:01:05.527" v="310" actId="20577"/>
          <ac:spMkLst>
            <pc:docMk/>
            <pc:sldMk cId="1724485272" sldId="765"/>
            <ac:spMk id="2" creationId="{5A67D347-7934-424B-8E55-445BA3360CFF}"/>
          </ac:spMkLst>
        </pc:spChg>
        <pc:spChg chg="mod">
          <ac:chgData name="Chandra Chekuri" userId="32786454_tp_dropbox" providerId="OAuth2" clId="{E2F6A8B8-21CA-6948-80E4-6BE00637A704}" dt="2020-08-10T02:01:35.728" v="330" actId="20577"/>
          <ac:spMkLst>
            <pc:docMk/>
            <pc:sldMk cId="1724485272" sldId="765"/>
            <ac:spMk id="3" creationId="{5A2A0383-666B-B241-8049-8D63523E8AFA}"/>
          </ac:spMkLst>
        </pc:spChg>
        <pc:grpChg chg="add del">
          <ac:chgData name="Chandra Chekuri" userId="32786454_tp_dropbox" providerId="OAuth2" clId="{E2F6A8B8-21CA-6948-80E4-6BE00637A704}" dt="2020-08-10T02:00:47.522" v="296"/>
          <ac:grpSpMkLst>
            <pc:docMk/>
            <pc:sldMk cId="1724485272" sldId="765"/>
            <ac:grpSpMk id="7" creationId="{C3CB43D5-0C3F-4346-9063-F73986D78CF6}"/>
          </ac:grpSpMkLst>
        </pc:grpChg>
        <pc:grpChg chg="add del">
          <ac:chgData name="Chandra Chekuri" userId="32786454_tp_dropbox" providerId="OAuth2" clId="{E2F6A8B8-21CA-6948-80E4-6BE00637A704}" dt="2020-08-10T02:02:11.784" v="344"/>
          <ac:grpSpMkLst>
            <pc:docMk/>
            <pc:sldMk cId="1724485272" sldId="765"/>
            <ac:grpSpMk id="20" creationId="{0431C7B6-7714-D34A-BA6E-804F2A31EE50}"/>
          </ac:grpSpMkLst>
        </pc:grpChg>
        <pc:grpChg chg="add del">
          <ac:chgData name="Chandra Chekuri" userId="32786454_tp_dropbox" providerId="OAuth2" clId="{E2F6A8B8-21CA-6948-80E4-6BE00637A704}" dt="2020-08-10T02:02:14.098" v="346"/>
          <ac:grpSpMkLst>
            <pc:docMk/>
            <pc:sldMk cId="1724485272" sldId="765"/>
            <ac:grpSpMk id="22" creationId="{19A57D5D-0070-534E-B383-654F63ED3E20}"/>
          </ac:grpSpMkLst>
        </pc:grpChg>
        <pc:grpChg chg="add del">
          <ac:chgData name="Chandra Chekuri" userId="32786454_tp_dropbox" providerId="OAuth2" clId="{E2F6A8B8-21CA-6948-80E4-6BE00637A704}" dt="2020-08-10T02:02:16.632" v="348"/>
          <ac:grpSpMkLst>
            <pc:docMk/>
            <pc:sldMk cId="1724485272" sldId="765"/>
            <ac:grpSpMk id="24" creationId="{46FAEDB3-0D57-8547-B765-813EE1C5769A}"/>
          </ac:grpSpMkLst>
        </pc:grpChg>
        <pc:grpChg chg="add del">
          <ac:chgData name="Chandra Chekuri" userId="32786454_tp_dropbox" providerId="OAuth2" clId="{E2F6A8B8-21CA-6948-80E4-6BE00637A704}" dt="2020-08-10T02:02:18.686" v="350"/>
          <ac:grpSpMkLst>
            <pc:docMk/>
            <pc:sldMk cId="1724485272" sldId="765"/>
            <ac:grpSpMk id="26" creationId="{654B364D-A391-EF46-AC58-041EA2ACF7BD}"/>
          </ac:grpSpMkLst>
        </pc:grpChg>
        <pc:grpChg chg="add del">
          <ac:chgData name="Chandra Chekuri" userId="32786454_tp_dropbox" providerId="OAuth2" clId="{E2F6A8B8-21CA-6948-80E4-6BE00637A704}" dt="2020-08-10T02:02:24.732" v="353"/>
          <ac:grpSpMkLst>
            <pc:docMk/>
            <pc:sldMk cId="1724485272" sldId="765"/>
            <ac:grpSpMk id="28" creationId="{EBA6311D-A8A4-F844-A2EA-91A0721E12A4}"/>
          </ac:grpSpMkLst>
        </pc:grpChg>
        <pc:grpChg chg="add del">
          <ac:chgData name="Chandra Chekuri" userId="32786454_tp_dropbox" providerId="OAuth2" clId="{E2F6A8B8-21CA-6948-80E4-6BE00637A704}" dt="2020-08-10T02:02:26.382" v="355"/>
          <ac:grpSpMkLst>
            <pc:docMk/>
            <pc:sldMk cId="1724485272" sldId="765"/>
            <ac:grpSpMk id="31" creationId="{3AED02EA-7C5E-CE47-85E2-9E3A099E91E0}"/>
          </ac:grpSpMkLst>
        </pc:grpChg>
        <pc:grpChg chg="add del">
          <ac:chgData name="Chandra Chekuri" userId="32786454_tp_dropbox" providerId="OAuth2" clId="{E2F6A8B8-21CA-6948-80E4-6BE00637A704}" dt="2020-08-10T02:47:17.266" v="1482"/>
          <ac:grpSpMkLst>
            <pc:docMk/>
            <pc:sldMk cId="1724485272" sldId="765"/>
            <ac:grpSpMk id="33" creationId="{4639656B-DFC0-1C47-AA27-605F93509913}"/>
          </ac:grpSpMkLst>
        </pc:grpChg>
        <pc:grpChg chg="add del">
          <ac:chgData name="Chandra Chekuri" userId="32786454_tp_dropbox" providerId="OAuth2" clId="{E2F6A8B8-21CA-6948-80E4-6BE00637A704}" dt="2020-08-10T02:48:01.765" v="1501"/>
          <ac:grpSpMkLst>
            <pc:docMk/>
            <pc:sldMk cId="1724485272" sldId="765"/>
            <ac:grpSpMk id="37" creationId="{C550B753-C001-A248-80F9-A60025909A43}"/>
          </ac:grpSpMkLst>
        </pc:grpChg>
        <pc:grpChg chg="add del">
          <ac:chgData name="Chandra Chekuri" userId="32786454_tp_dropbox" providerId="OAuth2" clId="{E2F6A8B8-21CA-6948-80E4-6BE00637A704}" dt="2020-08-10T02:48:08.626" v="1503"/>
          <ac:grpSpMkLst>
            <pc:docMk/>
            <pc:sldMk cId="1724485272" sldId="765"/>
            <ac:grpSpMk id="39" creationId="{2689A237-F775-6249-B6E5-6E90C51247C1}"/>
          </ac:grpSpMkLst>
        </pc:grpChg>
        <pc:grpChg chg="add del">
          <ac:chgData name="Chandra Chekuri" userId="32786454_tp_dropbox" providerId="OAuth2" clId="{E2F6A8B8-21CA-6948-80E4-6BE00637A704}" dt="2020-08-10T02:48:12.913" v="1505"/>
          <ac:grpSpMkLst>
            <pc:docMk/>
            <pc:sldMk cId="1724485272" sldId="765"/>
            <ac:grpSpMk id="41" creationId="{0CEEA66C-A979-D840-8265-D0723AE30564}"/>
          </ac:grpSpMkLst>
        </pc:grpChg>
        <pc:grpChg chg="add del">
          <ac:chgData name="Chandra Chekuri" userId="32786454_tp_dropbox" providerId="OAuth2" clId="{E2F6A8B8-21CA-6948-80E4-6BE00637A704}" dt="2020-08-10T02:48:16.996" v="1507"/>
          <ac:grpSpMkLst>
            <pc:docMk/>
            <pc:sldMk cId="1724485272" sldId="765"/>
            <ac:grpSpMk id="43" creationId="{0BD74088-E3B3-6B40-9113-B23CD041C36D}"/>
          </ac:grpSpMkLst>
        </pc:grpChg>
        <pc:grpChg chg="add del">
          <ac:chgData name="Chandra Chekuri" userId="32786454_tp_dropbox" providerId="OAuth2" clId="{E2F6A8B8-21CA-6948-80E4-6BE00637A704}" dt="2020-08-10T02:48:22.610" v="1509"/>
          <ac:grpSpMkLst>
            <pc:docMk/>
            <pc:sldMk cId="1724485272" sldId="765"/>
            <ac:grpSpMk id="45" creationId="{839B26CB-B978-7D48-96B0-85D1D7236207}"/>
          </ac:grpSpMkLst>
        </pc:grpChg>
        <pc:grpChg chg="add">
          <ac:chgData name="Chandra Chekuri" userId="32786454_tp_dropbox" providerId="OAuth2" clId="{E2F6A8B8-21CA-6948-80E4-6BE00637A704}" dt="2020-08-10T02:48:22.610" v="1509"/>
          <ac:grpSpMkLst>
            <pc:docMk/>
            <pc:sldMk cId="1724485272" sldId="765"/>
            <ac:grpSpMk id="47" creationId="{8CFECE74-C50D-3842-BA0F-2746784D2EE2}"/>
          </ac:grpSpMkLst>
        </pc:grpChg>
        <pc:inkChg chg="add del">
          <ac:chgData name="Chandra Chekuri" userId="32786454_tp_dropbox" providerId="OAuth2" clId="{E2F6A8B8-21CA-6948-80E4-6BE00637A704}" dt="2020-08-10T02:00:50.050" v="298"/>
          <ac:inkMkLst>
            <pc:docMk/>
            <pc:sldMk cId="1724485272" sldId="765"/>
            <ac:inkMk id="4" creationId="{39273CEC-EFD8-F14F-B6B1-A76F0FE738DE}"/>
          </ac:inkMkLst>
        </pc:inkChg>
        <pc:inkChg chg="add mod">
          <ac:chgData name="Chandra Chekuri" userId="32786454_tp_dropbox" providerId="OAuth2" clId="{E2F6A8B8-21CA-6948-80E4-6BE00637A704}" dt="2020-08-10T02:48:45.373" v="1513" actId="1076"/>
          <ac:inkMkLst>
            <pc:docMk/>
            <pc:sldMk cId="1724485272" sldId="765"/>
            <ac:inkMk id="4" creationId="{F90D26CE-7BBD-D84C-A36A-12662820C5E2}"/>
          </ac:inkMkLst>
        </pc:inkChg>
        <pc:inkChg chg="add del topLvl">
          <ac:chgData name="Chandra Chekuri" userId="32786454_tp_dropbox" providerId="OAuth2" clId="{E2F6A8B8-21CA-6948-80E4-6BE00637A704}" dt="2020-08-10T02:00:48.749" v="297"/>
          <ac:inkMkLst>
            <pc:docMk/>
            <pc:sldMk cId="1724485272" sldId="765"/>
            <ac:inkMk id="5" creationId="{A4DA1DC7-DC55-C046-ABE8-4BD39C91A4A9}"/>
          </ac:inkMkLst>
        </pc:inkChg>
        <pc:inkChg chg="add mod">
          <ac:chgData name="Chandra Chekuri" userId="32786454_tp_dropbox" providerId="OAuth2" clId="{E2F6A8B8-21CA-6948-80E4-6BE00637A704}" dt="2020-08-10T02:48:45.373" v="1513" actId="1076"/>
          <ac:inkMkLst>
            <pc:docMk/>
            <pc:sldMk cId="1724485272" sldId="765"/>
            <ac:inkMk id="5" creationId="{CFA252A7-233C-B249-A08E-AD3B1065883B}"/>
          </ac:inkMkLst>
        </pc:inkChg>
        <pc:inkChg chg="add del topLvl">
          <ac:chgData name="Chandra Chekuri" userId="32786454_tp_dropbox" providerId="OAuth2" clId="{E2F6A8B8-21CA-6948-80E4-6BE00637A704}" dt="2020-08-10T02:00:47.522" v="296"/>
          <ac:inkMkLst>
            <pc:docMk/>
            <pc:sldMk cId="1724485272" sldId="765"/>
            <ac:inkMk id="6" creationId="{ACD65484-2B9F-8B4C-B9D4-4204C5ECD17F}"/>
          </ac:inkMkLst>
        </pc:inkChg>
        <pc:inkChg chg="add mod">
          <ac:chgData name="Chandra Chekuri" userId="32786454_tp_dropbox" providerId="OAuth2" clId="{E2F6A8B8-21CA-6948-80E4-6BE00637A704}" dt="2020-08-10T02:48:45.373" v="1513" actId="1076"/>
          <ac:inkMkLst>
            <pc:docMk/>
            <pc:sldMk cId="1724485272" sldId="765"/>
            <ac:inkMk id="6" creationId="{D7AE64F0-9CB9-1545-975E-5AB7C90DABD8}"/>
          </ac:inkMkLst>
        </pc:inkChg>
        <pc:inkChg chg="add mod">
          <ac:chgData name="Chandra Chekuri" userId="32786454_tp_dropbox" providerId="OAuth2" clId="{E2F6A8B8-21CA-6948-80E4-6BE00637A704}" dt="2020-08-10T02:48:45.373" v="1513" actId="1076"/>
          <ac:inkMkLst>
            <pc:docMk/>
            <pc:sldMk cId="1724485272" sldId="765"/>
            <ac:inkMk id="7" creationId="{DC6608CD-B250-8144-8FAC-0AFAB7F901F6}"/>
          </ac:inkMkLst>
        </pc:inkChg>
        <pc:inkChg chg="add del">
          <ac:chgData name="Chandra Chekuri" userId="32786454_tp_dropbox" providerId="OAuth2" clId="{E2F6A8B8-21CA-6948-80E4-6BE00637A704}" dt="2020-08-10T02:00:55.910" v="300"/>
          <ac:inkMkLst>
            <pc:docMk/>
            <pc:sldMk cId="1724485272" sldId="765"/>
            <ac:inkMk id="8" creationId="{A5E86A18-86A9-A345-BADD-0DB782EF57C7}"/>
          </ac:inkMkLst>
        </pc:inkChg>
        <pc:inkChg chg="add mod">
          <ac:chgData name="Chandra Chekuri" userId="32786454_tp_dropbox" providerId="OAuth2" clId="{E2F6A8B8-21CA-6948-80E4-6BE00637A704}" dt="2020-08-10T02:48:45.373" v="1513" actId="1076"/>
          <ac:inkMkLst>
            <pc:docMk/>
            <pc:sldMk cId="1724485272" sldId="765"/>
            <ac:inkMk id="8" creationId="{B177E10E-5EBE-5D46-8FD7-5745C01A7839}"/>
          </ac:inkMkLst>
        </pc:inkChg>
        <pc:inkChg chg="add mod">
          <ac:chgData name="Chandra Chekuri" userId="32786454_tp_dropbox" providerId="OAuth2" clId="{E2F6A8B8-21CA-6948-80E4-6BE00637A704}" dt="2020-08-10T02:48:45.373" v="1513" actId="1076"/>
          <ac:inkMkLst>
            <pc:docMk/>
            <pc:sldMk cId="1724485272" sldId="765"/>
            <ac:inkMk id="9" creationId="{6596D824-C0E2-7744-8153-20FD473C1C7C}"/>
          </ac:inkMkLst>
        </pc:inkChg>
        <pc:inkChg chg="add mod">
          <ac:chgData name="Chandra Chekuri" userId="32786454_tp_dropbox" providerId="OAuth2" clId="{E2F6A8B8-21CA-6948-80E4-6BE00637A704}" dt="2020-08-10T02:48:45.373" v="1513" actId="1076"/>
          <ac:inkMkLst>
            <pc:docMk/>
            <pc:sldMk cId="1724485272" sldId="765"/>
            <ac:inkMk id="10" creationId="{8A41778D-4A68-B041-A0DD-A98F10DBF6CB}"/>
          </ac:inkMkLst>
        </pc:inkChg>
        <pc:inkChg chg="add mod">
          <ac:chgData name="Chandra Chekuri" userId="32786454_tp_dropbox" providerId="OAuth2" clId="{E2F6A8B8-21CA-6948-80E4-6BE00637A704}" dt="2020-08-10T02:48:45.373" v="1513" actId="1076"/>
          <ac:inkMkLst>
            <pc:docMk/>
            <pc:sldMk cId="1724485272" sldId="765"/>
            <ac:inkMk id="11" creationId="{4FB362D9-5B39-C644-BC37-C5698C29FF64}"/>
          </ac:inkMkLst>
        </pc:inkChg>
        <pc:inkChg chg="add mod">
          <ac:chgData name="Chandra Chekuri" userId="32786454_tp_dropbox" providerId="OAuth2" clId="{E2F6A8B8-21CA-6948-80E4-6BE00637A704}" dt="2020-08-10T02:48:45.373" v="1513" actId="1076"/>
          <ac:inkMkLst>
            <pc:docMk/>
            <pc:sldMk cId="1724485272" sldId="765"/>
            <ac:inkMk id="12" creationId="{68C7738C-490B-DE47-A0ED-6C1EC6412D5E}"/>
          </ac:inkMkLst>
        </pc:inkChg>
        <pc:inkChg chg="add mod">
          <ac:chgData name="Chandra Chekuri" userId="32786454_tp_dropbox" providerId="OAuth2" clId="{E2F6A8B8-21CA-6948-80E4-6BE00637A704}" dt="2020-08-10T02:48:45.373" v="1513" actId="1076"/>
          <ac:inkMkLst>
            <pc:docMk/>
            <pc:sldMk cId="1724485272" sldId="765"/>
            <ac:inkMk id="13" creationId="{6AB3529F-D606-5649-833D-2DDA934E4C1D}"/>
          </ac:inkMkLst>
        </pc:inkChg>
        <pc:inkChg chg="add mod">
          <ac:chgData name="Chandra Chekuri" userId="32786454_tp_dropbox" providerId="OAuth2" clId="{E2F6A8B8-21CA-6948-80E4-6BE00637A704}" dt="2020-08-10T02:48:45.373" v="1513" actId="1076"/>
          <ac:inkMkLst>
            <pc:docMk/>
            <pc:sldMk cId="1724485272" sldId="765"/>
            <ac:inkMk id="14" creationId="{2F1EEA37-AA41-1745-8AB1-CA53E9025452}"/>
          </ac:inkMkLst>
        </pc:inkChg>
        <pc:inkChg chg="add mod">
          <ac:chgData name="Chandra Chekuri" userId="32786454_tp_dropbox" providerId="OAuth2" clId="{E2F6A8B8-21CA-6948-80E4-6BE00637A704}" dt="2020-08-10T02:48:45.373" v="1513" actId="1076"/>
          <ac:inkMkLst>
            <pc:docMk/>
            <pc:sldMk cId="1724485272" sldId="765"/>
            <ac:inkMk id="15" creationId="{73D0D517-FFDF-E643-AA47-C53AC0EE2C2B}"/>
          </ac:inkMkLst>
        </pc:inkChg>
        <pc:inkChg chg="add mod">
          <ac:chgData name="Chandra Chekuri" userId="32786454_tp_dropbox" providerId="OAuth2" clId="{E2F6A8B8-21CA-6948-80E4-6BE00637A704}" dt="2020-08-10T02:48:45.373" v="1513" actId="1076"/>
          <ac:inkMkLst>
            <pc:docMk/>
            <pc:sldMk cId="1724485272" sldId="765"/>
            <ac:inkMk id="16" creationId="{4FFC786B-344C-4C41-B141-6C80A1571276}"/>
          </ac:inkMkLst>
        </pc:inkChg>
        <pc:inkChg chg="add mod">
          <ac:chgData name="Chandra Chekuri" userId="32786454_tp_dropbox" providerId="OAuth2" clId="{E2F6A8B8-21CA-6948-80E4-6BE00637A704}" dt="2020-08-10T02:48:45.373" v="1513" actId="1076"/>
          <ac:inkMkLst>
            <pc:docMk/>
            <pc:sldMk cId="1724485272" sldId="765"/>
            <ac:inkMk id="17" creationId="{9422839A-2383-CC42-B37B-7BE42A875CCF}"/>
          </ac:inkMkLst>
        </pc:inkChg>
        <pc:inkChg chg="add del mod topLvl">
          <ac:chgData name="Chandra Chekuri" userId="32786454_tp_dropbox" providerId="OAuth2" clId="{E2F6A8B8-21CA-6948-80E4-6BE00637A704}" dt="2020-08-10T02:47:13.505" v="1477"/>
          <ac:inkMkLst>
            <pc:docMk/>
            <pc:sldMk cId="1724485272" sldId="765"/>
            <ac:inkMk id="18" creationId="{365468F5-6D4F-C54B-B1B6-9372F65EB7A8}"/>
          </ac:inkMkLst>
        </pc:inkChg>
        <pc:inkChg chg="add del mod topLvl">
          <ac:chgData name="Chandra Chekuri" userId="32786454_tp_dropbox" providerId="OAuth2" clId="{E2F6A8B8-21CA-6948-80E4-6BE00637A704}" dt="2020-08-10T02:47:15.509" v="1480"/>
          <ac:inkMkLst>
            <pc:docMk/>
            <pc:sldMk cId="1724485272" sldId="765"/>
            <ac:inkMk id="19" creationId="{A15A4455-69FE-1842-B560-FA9CA44DC4AD}"/>
          </ac:inkMkLst>
        </pc:inkChg>
        <pc:inkChg chg="add mod">
          <ac:chgData name="Chandra Chekuri" userId="32786454_tp_dropbox" providerId="OAuth2" clId="{E2F6A8B8-21CA-6948-80E4-6BE00637A704}" dt="2020-08-10T02:48:45.373" v="1513" actId="1076"/>
          <ac:inkMkLst>
            <pc:docMk/>
            <pc:sldMk cId="1724485272" sldId="765"/>
            <ac:inkMk id="20" creationId="{F1F7B276-A7B5-E240-AC51-9BC9B35DB315}"/>
          </ac:inkMkLst>
        </pc:inkChg>
        <pc:inkChg chg="add del mod topLvl">
          <ac:chgData name="Chandra Chekuri" userId="32786454_tp_dropbox" providerId="OAuth2" clId="{E2F6A8B8-21CA-6948-80E4-6BE00637A704}" dt="2020-08-10T02:47:15.033" v="1479"/>
          <ac:inkMkLst>
            <pc:docMk/>
            <pc:sldMk cId="1724485272" sldId="765"/>
            <ac:inkMk id="21" creationId="{63E91B7F-84E2-3A40-BF34-9A9E28E07BA9}"/>
          </ac:inkMkLst>
        </pc:inkChg>
        <pc:inkChg chg="add mod">
          <ac:chgData name="Chandra Chekuri" userId="32786454_tp_dropbox" providerId="OAuth2" clId="{E2F6A8B8-21CA-6948-80E4-6BE00637A704}" dt="2020-08-10T02:48:45.373" v="1513" actId="1076"/>
          <ac:inkMkLst>
            <pc:docMk/>
            <pc:sldMk cId="1724485272" sldId="765"/>
            <ac:inkMk id="22" creationId="{6EF3EA88-49AB-AE4D-BA60-0E4FCEA0F645}"/>
          </ac:inkMkLst>
        </pc:inkChg>
        <pc:inkChg chg="add del mod topLvl">
          <ac:chgData name="Chandra Chekuri" userId="32786454_tp_dropbox" providerId="OAuth2" clId="{E2F6A8B8-21CA-6948-80E4-6BE00637A704}" dt="2020-08-10T02:47:16.745" v="1481"/>
          <ac:inkMkLst>
            <pc:docMk/>
            <pc:sldMk cId="1724485272" sldId="765"/>
            <ac:inkMk id="23" creationId="{3AE04A89-15F9-3447-BB2F-B4E2D16461C9}"/>
          </ac:inkMkLst>
        </pc:inkChg>
        <pc:inkChg chg="add mod">
          <ac:chgData name="Chandra Chekuri" userId="32786454_tp_dropbox" providerId="OAuth2" clId="{E2F6A8B8-21CA-6948-80E4-6BE00637A704}" dt="2020-08-10T02:48:45.373" v="1513" actId="1076"/>
          <ac:inkMkLst>
            <pc:docMk/>
            <pc:sldMk cId="1724485272" sldId="765"/>
            <ac:inkMk id="24" creationId="{62F40221-7A1D-BC4B-989B-894DFA1978E3}"/>
          </ac:inkMkLst>
        </pc:inkChg>
        <pc:inkChg chg="add del mod topLvl">
          <ac:chgData name="Chandra Chekuri" userId="32786454_tp_dropbox" providerId="OAuth2" clId="{E2F6A8B8-21CA-6948-80E4-6BE00637A704}" dt="2020-08-10T02:47:17.266" v="1482"/>
          <ac:inkMkLst>
            <pc:docMk/>
            <pc:sldMk cId="1724485272" sldId="765"/>
            <ac:inkMk id="25" creationId="{E342F0AB-DBDB-3D40-894D-43FDBF4411EF}"/>
          </ac:inkMkLst>
        </pc:inkChg>
        <pc:inkChg chg="add mod">
          <ac:chgData name="Chandra Chekuri" userId="32786454_tp_dropbox" providerId="OAuth2" clId="{E2F6A8B8-21CA-6948-80E4-6BE00637A704}" dt="2020-08-10T02:48:45.373" v="1513" actId="1076"/>
          <ac:inkMkLst>
            <pc:docMk/>
            <pc:sldMk cId="1724485272" sldId="765"/>
            <ac:inkMk id="26" creationId="{5454FCFD-1105-8E4F-A4F5-C55C5DB350D9}"/>
          </ac:inkMkLst>
        </pc:inkChg>
        <pc:inkChg chg="add del mod topLvl">
          <ac:chgData name="Chandra Chekuri" userId="32786454_tp_dropbox" providerId="OAuth2" clId="{E2F6A8B8-21CA-6948-80E4-6BE00637A704}" dt="2020-08-10T02:47:11.915" v="1475"/>
          <ac:inkMkLst>
            <pc:docMk/>
            <pc:sldMk cId="1724485272" sldId="765"/>
            <ac:inkMk id="27" creationId="{3C5DD53D-CF6E-C148-891F-3A3027F0E76D}"/>
          </ac:inkMkLst>
        </pc:inkChg>
        <pc:inkChg chg="add del">
          <ac:chgData name="Chandra Chekuri" userId="32786454_tp_dropbox" providerId="OAuth2" clId="{E2F6A8B8-21CA-6948-80E4-6BE00637A704}" dt="2020-08-10T02:47:44.690" v="1494"/>
          <ac:inkMkLst>
            <pc:docMk/>
            <pc:sldMk cId="1724485272" sldId="765"/>
            <ac:inkMk id="28" creationId="{631369C7-2D38-174C-A8F0-BC03521F430E}"/>
          </ac:inkMkLst>
        </pc:inkChg>
        <pc:inkChg chg="add del mod topLvl">
          <ac:chgData name="Chandra Chekuri" userId="32786454_tp_dropbox" providerId="OAuth2" clId="{E2F6A8B8-21CA-6948-80E4-6BE00637A704}" dt="2020-08-10T02:47:19.398" v="1483"/>
          <ac:inkMkLst>
            <pc:docMk/>
            <pc:sldMk cId="1724485272" sldId="765"/>
            <ac:inkMk id="29" creationId="{A609FE75-52B3-6945-AC0C-13B051B8C6E6}"/>
          </ac:inkMkLst>
        </pc:inkChg>
        <pc:inkChg chg="add del mod topLvl">
          <ac:chgData name="Chandra Chekuri" userId="32786454_tp_dropbox" providerId="OAuth2" clId="{E2F6A8B8-21CA-6948-80E4-6BE00637A704}" dt="2020-08-10T02:47:13.949" v="1478"/>
          <ac:inkMkLst>
            <pc:docMk/>
            <pc:sldMk cId="1724485272" sldId="765"/>
            <ac:inkMk id="30" creationId="{C4741F61-7622-3140-A373-B342B7D4DA4E}"/>
          </ac:inkMkLst>
        </pc:inkChg>
        <pc:inkChg chg="add mod">
          <ac:chgData name="Chandra Chekuri" userId="32786454_tp_dropbox" providerId="OAuth2" clId="{E2F6A8B8-21CA-6948-80E4-6BE00637A704}" dt="2020-08-10T02:48:45.373" v="1513" actId="1076"/>
          <ac:inkMkLst>
            <pc:docMk/>
            <pc:sldMk cId="1724485272" sldId="765"/>
            <ac:inkMk id="31" creationId="{A9E86272-B509-4F4F-A3E0-6FAB1CBD03CA}"/>
          </ac:inkMkLst>
        </pc:inkChg>
        <pc:inkChg chg="add del mod">
          <ac:chgData name="Chandra Chekuri" userId="32786454_tp_dropbox" providerId="OAuth2" clId="{E2F6A8B8-21CA-6948-80E4-6BE00637A704}" dt="2020-08-10T02:47:12.664" v="1476"/>
          <ac:inkMkLst>
            <pc:docMk/>
            <pc:sldMk cId="1724485272" sldId="765"/>
            <ac:inkMk id="32" creationId="{7A5E4C82-5858-304F-AD79-26BFBAF43FB3}"/>
          </ac:inkMkLst>
        </pc:inkChg>
        <pc:inkChg chg="add mod">
          <ac:chgData name="Chandra Chekuri" userId="32786454_tp_dropbox" providerId="OAuth2" clId="{E2F6A8B8-21CA-6948-80E4-6BE00637A704}" dt="2020-08-10T02:48:45.373" v="1513" actId="1076"/>
          <ac:inkMkLst>
            <pc:docMk/>
            <pc:sldMk cId="1724485272" sldId="765"/>
            <ac:inkMk id="34" creationId="{273E40B9-E2E2-2A43-AC1C-C5321EFD8DE3}"/>
          </ac:inkMkLst>
        </pc:inkChg>
        <pc:inkChg chg="add mod topLvl">
          <ac:chgData name="Chandra Chekuri" userId="32786454_tp_dropbox" providerId="OAuth2" clId="{E2F6A8B8-21CA-6948-80E4-6BE00637A704}" dt="2020-08-10T02:48:45.373" v="1513" actId="1076"/>
          <ac:inkMkLst>
            <pc:docMk/>
            <pc:sldMk cId="1724485272" sldId="765"/>
            <ac:inkMk id="35" creationId="{4547F06F-AB6E-D047-A069-03487FE5C941}"/>
          </ac:inkMkLst>
        </pc:inkChg>
        <pc:inkChg chg="add mod topLvl">
          <ac:chgData name="Chandra Chekuri" userId="32786454_tp_dropbox" providerId="OAuth2" clId="{E2F6A8B8-21CA-6948-80E4-6BE00637A704}" dt="2020-08-10T02:48:45.373" v="1513" actId="1076"/>
          <ac:inkMkLst>
            <pc:docMk/>
            <pc:sldMk cId="1724485272" sldId="765"/>
            <ac:inkMk id="36" creationId="{C5298D84-8F7A-9346-995D-6384A8D144C3}"/>
          </ac:inkMkLst>
        </pc:inkChg>
        <pc:inkChg chg="add mod topLvl">
          <ac:chgData name="Chandra Chekuri" userId="32786454_tp_dropbox" providerId="OAuth2" clId="{E2F6A8B8-21CA-6948-80E4-6BE00637A704}" dt="2020-08-10T02:48:45.373" v="1513" actId="1076"/>
          <ac:inkMkLst>
            <pc:docMk/>
            <pc:sldMk cId="1724485272" sldId="765"/>
            <ac:inkMk id="38" creationId="{09E69052-E8D8-CD44-BA3B-1C8326B88779}"/>
          </ac:inkMkLst>
        </pc:inkChg>
        <pc:inkChg chg="add mod topLvl">
          <ac:chgData name="Chandra Chekuri" userId="32786454_tp_dropbox" providerId="OAuth2" clId="{E2F6A8B8-21CA-6948-80E4-6BE00637A704}" dt="2020-08-10T02:48:45.373" v="1513" actId="1076"/>
          <ac:inkMkLst>
            <pc:docMk/>
            <pc:sldMk cId="1724485272" sldId="765"/>
            <ac:inkMk id="40" creationId="{24973838-2478-C44C-ACC6-8BC01C7660B1}"/>
          </ac:inkMkLst>
        </pc:inkChg>
        <pc:inkChg chg="add mod topLvl">
          <ac:chgData name="Chandra Chekuri" userId="32786454_tp_dropbox" providerId="OAuth2" clId="{E2F6A8B8-21CA-6948-80E4-6BE00637A704}" dt="2020-08-10T02:48:45.373" v="1513" actId="1076"/>
          <ac:inkMkLst>
            <pc:docMk/>
            <pc:sldMk cId="1724485272" sldId="765"/>
            <ac:inkMk id="42" creationId="{46D8D39A-07A6-3C4D-B39A-0B18154195C5}"/>
          </ac:inkMkLst>
        </pc:inkChg>
        <pc:inkChg chg="add mod topLvl">
          <ac:chgData name="Chandra Chekuri" userId="32786454_tp_dropbox" providerId="OAuth2" clId="{E2F6A8B8-21CA-6948-80E4-6BE00637A704}" dt="2020-08-10T02:48:45.373" v="1513" actId="1076"/>
          <ac:inkMkLst>
            <pc:docMk/>
            <pc:sldMk cId="1724485272" sldId="765"/>
            <ac:inkMk id="44" creationId="{2E4CC4F1-4252-3A45-A27C-70884C38A18D}"/>
          </ac:inkMkLst>
        </pc:inkChg>
        <pc:inkChg chg="add mod">
          <ac:chgData name="Chandra Chekuri" userId="32786454_tp_dropbox" providerId="OAuth2" clId="{E2F6A8B8-21CA-6948-80E4-6BE00637A704}" dt="2020-08-10T02:48:45.373" v="1513" actId="1076"/>
          <ac:inkMkLst>
            <pc:docMk/>
            <pc:sldMk cId="1724485272" sldId="765"/>
            <ac:inkMk id="46" creationId="{FBA11EB0-8C8D-D246-BADD-3B682AA5B509}"/>
          </ac:inkMkLst>
        </pc:inkChg>
      </pc:sldChg>
      <pc:sldChg chg="add">
        <pc:chgData name="Chandra Chekuri" userId="32786454_tp_dropbox" providerId="OAuth2" clId="{E2F6A8B8-21CA-6948-80E4-6BE00637A704}" dt="2020-08-10T02:08:44.347" v="457" actId="571"/>
        <pc:sldMkLst>
          <pc:docMk/>
          <pc:sldMk cId="842436420" sldId="766"/>
        </pc:sldMkLst>
      </pc:sldChg>
      <pc:sldChg chg="new add del">
        <pc:chgData name="Chandra Chekuri" userId="32786454_tp_dropbox" providerId="OAuth2" clId="{E2F6A8B8-21CA-6948-80E4-6BE00637A704}" dt="2020-08-10T02:08:32.120" v="456" actId="2696"/>
        <pc:sldMkLst>
          <pc:docMk/>
          <pc:sldMk cId="1728698736" sldId="766"/>
        </pc:sldMkLst>
      </pc:sldChg>
      <pc:sldChg chg="new del">
        <pc:chgData name="Chandra Chekuri" userId="32786454_tp_dropbox" providerId="OAuth2" clId="{E2F6A8B8-21CA-6948-80E4-6BE00637A704}" dt="2020-08-10T02:06:09.905" v="433" actId="680"/>
        <pc:sldMkLst>
          <pc:docMk/>
          <pc:sldMk cId="2191517804" sldId="766"/>
        </pc:sldMkLst>
      </pc:sldChg>
      <pc:sldChg chg="add del">
        <pc:chgData name="Chandra Chekuri" userId="32786454_tp_dropbox" providerId="OAuth2" clId="{E2F6A8B8-21CA-6948-80E4-6BE00637A704}" dt="2020-08-10T02:07:35.974" v="441" actId="571"/>
        <pc:sldMkLst>
          <pc:docMk/>
          <pc:sldMk cId="3599932107" sldId="766"/>
        </pc:sldMkLst>
      </pc:sldChg>
      <pc:sldChg chg="new del">
        <pc:chgData name="Chandra Chekuri" userId="32786454_tp_dropbox" providerId="OAuth2" clId="{E2F6A8B8-21CA-6948-80E4-6BE00637A704}" dt="2020-08-10T02:07:06.462" v="436" actId="2696"/>
        <pc:sldMkLst>
          <pc:docMk/>
          <pc:sldMk cId="294830502" sldId="767"/>
        </pc:sldMkLst>
      </pc:sldChg>
      <pc:sldChg chg="add">
        <pc:chgData name="Chandra Chekuri" userId="32786454_tp_dropbox" providerId="OAuth2" clId="{E2F6A8B8-21CA-6948-80E4-6BE00637A704}" dt="2020-08-10T02:28:18.246" v="1180" actId="571"/>
        <pc:sldMkLst>
          <pc:docMk/>
          <pc:sldMk cId="566893791" sldId="767"/>
        </pc:sldMkLst>
      </pc:sldChg>
      <pc:sldChg chg="addSp delSp modSp new del">
        <pc:chgData name="Chandra Chekuri" userId="32786454_tp_dropbox" providerId="OAuth2" clId="{E2F6A8B8-21CA-6948-80E4-6BE00637A704}" dt="2020-08-10T02:13:18.811" v="518" actId="2696"/>
        <pc:sldMkLst>
          <pc:docMk/>
          <pc:sldMk cId="1081955381" sldId="767"/>
        </pc:sldMkLst>
        <pc:spChg chg="mod">
          <ac:chgData name="Chandra Chekuri" userId="32786454_tp_dropbox" providerId="OAuth2" clId="{E2F6A8B8-21CA-6948-80E4-6BE00637A704}" dt="2020-08-10T02:13:04.787" v="476" actId="20577"/>
          <ac:spMkLst>
            <pc:docMk/>
            <pc:sldMk cId="1081955381" sldId="767"/>
            <ac:spMk id="2" creationId="{D0EC085B-188E-8B40-BCF9-D473807A23D5}"/>
          </ac:spMkLst>
        </pc:spChg>
        <pc:spChg chg="mod">
          <ac:chgData name="Chandra Chekuri" userId="32786454_tp_dropbox" providerId="OAuth2" clId="{E2F6A8B8-21CA-6948-80E4-6BE00637A704}" dt="2020-08-10T02:13:15.474" v="517" actId="20577"/>
          <ac:spMkLst>
            <pc:docMk/>
            <pc:sldMk cId="1081955381" sldId="767"/>
            <ac:spMk id="3" creationId="{0888963F-2131-3D4A-A44C-28CE732351FC}"/>
          </ac:spMkLst>
        </pc:spChg>
        <pc:inkChg chg="add del">
          <ac:chgData name="Chandra Chekuri" userId="32786454_tp_dropbox" providerId="OAuth2" clId="{E2F6A8B8-21CA-6948-80E4-6BE00637A704}" dt="2020-08-10T02:12:58.236" v="469"/>
          <ac:inkMkLst>
            <pc:docMk/>
            <pc:sldMk cId="1081955381" sldId="767"/>
            <ac:inkMk id="4" creationId="{1574A376-ABAF-0D4E-852B-BDF25B5711FD}"/>
          </ac:inkMkLst>
        </pc:inkChg>
      </pc:sldChg>
      <pc:sldChg chg="addSp delSp new mod modClrScheme chgLayout">
        <pc:chgData name="Chandra Chekuri" userId="32786454_tp_dropbox" providerId="OAuth2" clId="{E2F6A8B8-21CA-6948-80E4-6BE00637A704}" dt="2020-08-10T02:58:20.872" v="1859"/>
        <pc:sldMkLst>
          <pc:docMk/>
          <pc:sldMk cId="1774787657" sldId="768"/>
        </pc:sldMkLst>
        <pc:spChg chg="del">
          <ac:chgData name="Chandra Chekuri" userId="32786454_tp_dropbox" providerId="OAuth2" clId="{E2F6A8B8-21CA-6948-80E4-6BE00637A704}" dt="2020-08-10T02:34:03.449" v="1222" actId="700"/>
          <ac:spMkLst>
            <pc:docMk/>
            <pc:sldMk cId="1774787657" sldId="768"/>
            <ac:spMk id="2" creationId="{0BD9C9DD-0F96-0543-9425-612F7ECDC43C}"/>
          </ac:spMkLst>
        </pc:spChg>
        <pc:spChg chg="del">
          <ac:chgData name="Chandra Chekuri" userId="32786454_tp_dropbox" providerId="OAuth2" clId="{E2F6A8B8-21CA-6948-80E4-6BE00637A704}" dt="2020-08-10T02:34:03.449" v="1222" actId="700"/>
          <ac:spMkLst>
            <pc:docMk/>
            <pc:sldMk cId="1774787657" sldId="768"/>
            <ac:spMk id="3" creationId="{D8003BEA-A827-7941-87CB-2EE4FEF3D419}"/>
          </ac:spMkLst>
        </pc:spChg>
        <pc:grpChg chg="add">
          <ac:chgData name="Chandra Chekuri" userId="32786454_tp_dropbox" providerId="OAuth2" clId="{E2F6A8B8-21CA-6948-80E4-6BE00637A704}" dt="2020-08-10T02:58:15.915" v="1850"/>
          <ac:grpSpMkLst>
            <pc:docMk/>
            <pc:sldMk cId="1774787657" sldId="768"/>
            <ac:grpSpMk id="5" creationId="{AA7ADB89-9DCE-3A40-860B-17EB15DB8025}"/>
          </ac:grpSpMkLst>
        </pc:grpChg>
        <pc:grpChg chg="add del">
          <ac:chgData name="Chandra Chekuri" userId="32786454_tp_dropbox" providerId="OAuth2" clId="{E2F6A8B8-21CA-6948-80E4-6BE00637A704}" dt="2020-08-10T02:35:38.133" v="1227"/>
          <ac:grpSpMkLst>
            <pc:docMk/>
            <pc:sldMk cId="1774787657" sldId="768"/>
            <ac:grpSpMk id="9" creationId="{4DF081AD-514E-AC4E-9463-C78C08FDB8D1}"/>
          </ac:grpSpMkLst>
        </pc:grpChg>
        <pc:grpChg chg="add">
          <ac:chgData name="Chandra Chekuri" userId="32786454_tp_dropbox" providerId="OAuth2" clId="{E2F6A8B8-21CA-6948-80E4-6BE00637A704}" dt="2020-08-10T02:58:18.107" v="1855"/>
          <ac:grpSpMkLst>
            <pc:docMk/>
            <pc:sldMk cId="1774787657" sldId="768"/>
            <ac:grpSpMk id="11" creationId="{3323D7DE-91E4-A34B-B4A5-CA230F8A13AA}"/>
          </ac:grpSpMkLst>
        </pc:grpChg>
        <pc:grpChg chg="add">
          <ac:chgData name="Chandra Chekuri" userId="32786454_tp_dropbox" providerId="OAuth2" clId="{E2F6A8B8-21CA-6948-80E4-6BE00637A704}" dt="2020-08-10T02:35:55.164" v="1243"/>
          <ac:grpSpMkLst>
            <pc:docMk/>
            <pc:sldMk cId="1774787657" sldId="768"/>
            <ac:grpSpMk id="22" creationId="{F2494BFF-07F3-FF48-8BD7-32098C8D8D99}"/>
          </ac:grpSpMkLst>
        </pc:grpChg>
        <pc:grpChg chg="add">
          <ac:chgData name="Chandra Chekuri" userId="32786454_tp_dropbox" providerId="OAuth2" clId="{E2F6A8B8-21CA-6948-80E4-6BE00637A704}" dt="2020-08-10T02:36:02.336" v="1246"/>
          <ac:grpSpMkLst>
            <pc:docMk/>
            <pc:sldMk cId="1774787657" sldId="768"/>
            <ac:grpSpMk id="25" creationId="{BFCA65E8-77D9-9241-8257-D4452E6A0201}"/>
          </ac:grpSpMkLst>
        </pc:grpChg>
        <pc:grpChg chg="add">
          <ac:chgData name="Chandra Chekuri" userId="32786454_tp_dropbox" providerId="OAuth2" clId="{E2F6A8B8-21CA-6948-80E4-6BE00637A704}" dt="2020-08-10T02:58:20.872" v="1859"/>
          <ac:grpSpMkLst>
            <pc:docMk/>
            <pc:sldMk cId="1774787657" sldId="768"/>
            <ac:grpSpMk id="31" creationId="{9E9BCB71-511B-D545-81DB-69788A5F2F60}"/>
          </ac:grpSpMkLst>
        </pc:grpChg>
        <pc:picChg chg="add">
          <ac:chgData name="Chandra Chekuri" userId="32786454_tp_dropbox" providerId="OAuth2" clId="{E2F6A8B8-21CA-6948-80E4-6BE00637A704}" dt="2020-08-10T02:35:02.748" v="1223" actId="22"/>
          <ac:picMkLst>
            <pc:docMk/>
            <pc:sldMk cId="1774787657" sldId="768"/>
            <ac:picMk id="6" creationId="{7EFA54C7-0872-CB44-8E74-4C6436889CB4}"/>
          </ac:picMkLst>
        </pc:picChg>
        <pc:inkChg chg="add">
          <ac:chgData name="Chandra Chekuri" userId="32786454_tp_dropbox" providerId="OAuth2" clId="{E2F6A8B8-21CA-6948-80E4-6BE00637A704}" dt="2020-08-10T02:58:14.897" v="1847"/>
          <ac:inkMkLst>
            <pc:docMk/>
            <pc:sldMk cId="1774787657" sldId="768"/>
            <ac:inkMk id="2" creationId="{1308B895-6CAC-F84E-B779-021E0FA45715}"/>
          </ac:inkMkLst>
        </pc:inkChg>
        <pc:inkChg chg="add">
          <ac:chgData name="Chandra Chekuri" userId="32786454_tp_dropbox" providerId="OAuth2" clId="{E2F6A8B8-21CA-6948-80E4-6BE00637A704}" dt="2020-08-10T02:58:15.083" v="1848"/>
          <ac:inkMkLst>
            <pc:docMk/>
            <pc:sldMk cId="1774787657" sldId="768"/>
            <ac:inkMk id="3" creationId="{D40E6C49-1B3D-534D-8117-52D3914618D9}"/>
          </ac:inkMkLst>
        </pc:inkChg>
        <pc:inkChg chg="add">
          <ac:chgData name="Chandra Chekuri" userId="32786454_tp_dropbox" providerId="OAuth2" clId="{E2F6A8B8-21CA-6948-80E4-6BE00637A704}" dt="2020-08-10T02:58:15.333" v="1849"/>
          <ac:inkMkLst>
            <pc:docMk/>
            <pc:sldMk cId="1774787657" sldId="768"/>
            <ac:inkMk id="4" creationId="{1931289C-D398-5441-A68E-A34CB26826D9}"/>
          </ac:inkMkLst>
        </pc:inkChg>
        <pc:inkChg chg="add del topLvl">
          <ac:chgData name="Chandra Chekuri" userId="32786454_tp_dropbox" providerId="OAuth2" clId="{E2F6A8B8-21CA-6948-80E4-6BE00637A704}" dt="2020-08-10T02:35:39.479" v="1228"/>
          <ac:inkMkLst>
            <pc:docMk/>
            <pc:sldMk cId="1774787657" sldId="768"/>
            <ac:inkMk id="7" creationId="{076F6D5F-3BDC-D64A-9589-61209E2D9E49}"/>
          </ac:inkMkLst>
        </pc:inkChg>
        <pc:inkChg chg="add">
          <ac:chgData name="Chandra Chekuri" userId="32786454_tp_dropbox" providerId="OAuth2" clId="{E2F6A8B8-21CA-6948-80E4-6BE00637A704}" dt="2020-08-10T02:58:16.528" v="1851"/>
          <ac:inkMkLst>
            <pc:docMk/>
            <pc:sldMk cId="1774787657" sldId="768"/>
            <ac:inkMk id="7" creationId="{0B9394E8-7C26-6E4F-AC89-10F4F675B228}"/>
          </ac:inkMkLst>
        </pc:inkChg>
        <pc:inkChg chg="add del topLvl">
          <ac:chgData name="Chandra Chekuri" userId="32786454_tp_dropbox" providerId="OAuth2" clId="{E2F6A8B8-21CA-6948-80E4-6BE00637A704}" dt="2020-08-10T02:35:38.133" v="1227"/>
          <ac:inkMkLst>
            <pc:docMk/>
            <pc:sldMk cId="1774787657" sldId="768"/>
            <ac:inkMk id="8" creationId="{7289EC28-9787-4F4A-B07C-AD0B4EBDB667}"/>
          </ac:inkMkLst>
        </pc:inkChg>
        <pc:inkChg chg="add">
          <ac:chgData name="Chandra Chekuri" userId="32786454_tp_dropbox" providerId="OAuth2" clId="{E2F6A8B8-21CA-6948-80E4-6BE00637A704}" dt="2020-08-10T02:58:16.660" v="1852"/>
          <ac:inkMkLst>
            <pc:docMk/>
            <pc:sldMk cId="1774787657" sldId="768"/>
            <ac:inkMk id="8" creationId="{77504D04-B5D3-3B4C-9EDE-3CEF9E1A712B}"/>
          </ac:inkMkLst>
        </pc:inkChg>
        <pc:inkChg chg="add">
          <ac:chgData name="Chandra Chekuri" userId="32786454_tp_dropbox" providerId="OAuth2" clId="{E2F6A8B8-21CA-6948-80E4-6BE00637A704}" dt="2020-08-10T02:58:17.414" v="1853"/>
          <ac:inkMkLst>
            <pc:docMk/>
            <pc:sldMk cId="1774787657" sldId="768"/>
            <ac:inkMk id="9" creationId="{BB04A623-6DB6-C241-9CB8-3BEB2F970500}"/>
          </ac:inkMkLst>
        </pc:inkChg>
        <pc:inkChg chg="add del">
          <ac:chgData name="Chandra Chekuri" userId="32786454_tp_dropbox" providerId="OAuth2" clId="{E2F6A8B8-21CA-6948-80E4-6BE00637A704}" dt="2020-08-10T02:35:47.843" v="1232"/>
          <ac:inkMkLst>
            <pc:docMk/>
            <pc:sldMk cId="1774787657" sldId="768"/>
            <ac:inkMk id="10" creationId="{70654A18-A6F0-4144-8281-33098E8E9EF7}"/>
          </ac:inkMkLst>
        </pc:inkChg>
        <pc:inkChg chg="add">
          <ac:chgData name="Chandra Chekuri" userId="32786454_tp_dropbox" providerId="OAuth2" clId="{E2F6A8B8-21CA-6948-80E4-6BE00637A704}" dt="2020-08-10T02:58:17.551" v="1854"/>
          <ac:inkMkLst>
            <pc:docMk/>
            <pc:sldMk cId="1774787657" sldId="768"/>
            <ac:inkMk id="10" creationId="{A1A339FC-96C1-7C40-97A3-7F419BA93CAC}"/>
          </ac:inkMkLst>
        </pc:inkChg>
        <pc:inkChg chg="add del">
          <ac:chgData name="Chandra Chekuri" userId="32786454_tp_dropbox" providerId="OAuth2" clId="{E2F6A8B8-21CA-6948-80E4-6BE00637A704}" dt="2020-08-10T02:35:46.604" v="1231"/>
          <ac:inkMkLst>
            <pc:docMk/>
            <pc:sldMk cId="1774787657" sldId="768"/>
            <ac:inkMk id="11" creationId="{BB7FBDF9-C6C8-7F4B-B8C2-68D2164068D4}"/>
          </ac:inkMkLst>
        </pc:inkChg>
        <pc:inkChg chg="add">
          <ac:chgData name="Chandra Chekuri" userId="32786454_tp_dropbox" providerId="OAuth2" clId="{E2F6A8B8-21CA-6948-80E4-6BE00637A704}" dt="2020-08-10T02:35:51.342" v="1233"/>
          <ac:inkMkLst>
            <pc:docMk/>
            <pc:sldMk cId="1774787657" sldId="768"/>
            <ac:inkMk id="12" creationId="{1FB9C67A-0902-2A45-91D4-31C4199F7F54}"/>
          </ac:inkMkLst>
        </pc:inkChg>
        <pc:inkChg chg="add">
          <ac:chgData name="Chandra Chekuri" userId="32786454_tp_dropbox" providerId="OAuth2" clId="{E2F6A8B8-21CA-6948-80E4-6BE00637A704}" dt="2020-08-10T02:35:51.921" v="1234"/>
          <ac:inkMkLst>
            <pc:docMk/>
            <pc:sldMk cId="1774787657" sldId="768"/>
            <ac:inkMk id="13" creationId="{456C8596-233F-3448-808E-CF34CE4219DF}"/>
          </ac:inkMkLst>
        </pc:inkChg>
        <pc:inkChg chg="add">
          <ac:chgData name="Chandra Chekuri" userId="32786454_tp_dropbox" providerId="OAuth2" clId="{E2F6A8B8-21CA-6948-80E4-6BE00637A704}" dt="2020-08-10T02:35:52.244" v="1235"/>
          <ac:inkMkLst>
            <pc:docMk/>
            <pc:sldMk cId="1774787657" sldId="768"/>
            <ac:inkMk id="14" creationId="{E6FFA9BB-4703-A540-B207-FF8D467E4963}"/>
          </ac:inkMkLst>
        </pc:inkChg>
        <pc:inkChg chg="add">
          <ac:chgData name="Chandra Chekuri" userId="32786454_tp_dropbox" providerId="OAuth2" clId="{E2F6A8B8-21CA-6948-80E4-6BE00637A704}" dt="2020-08-10T02:35:52.443" v="1236"/>
          <ac:inkMkLst>
            <pc:docMk/>
            <pc:sldMk cId="1774787657" sldId="768"/>
            <ac:inkMk id="15" creationId="{53581D73-9FC8-2645-A2AC-B2B5161490A9}"/>
          </ac:inkMkLst>
        </pc:inkChg>
        <pc:inkChg chg="add">
          <ac:chgData name="Chandra Chekuri" userId="32786454_tp_dropbox" providerId="OAuth2" clId="{E2F6A8B8-21CA-6948-80E4-6BE00637A704}" dt="2020-08-10T02:35:52.555" v="1237"/>
          <ac:inkMkLst>
            <pc:docMk/>
            <pc:sldMk cId="1774787657" sldId="768"/>
            <ac:inkMk id="16" creationId="{D8DC7CAC-730B-6246-A193-79C59D2753FB}"/>
          </ac:inkMkLst>
        </pc:inkChg>
        <pc:inkChg chg="add">
          <ac:chgData name="Chandra Chekuri" userId="32786454_tp_dropbox" providerId="OAuth2" clId="{E2F6A8B8-21CA-6948-80E4-6BE00637A704}" dt="2020-08-10T02:35:53.008" v="1238"/>
          <ac:inkMkLst>
            <pc:docMk/>
            <pc:sldMk cId="1774787657" sldId="768"/>
            <ac:inkMk id="17" creationId="{D4DED275-1B0B-6C4B-99C1-62D849D205A4}"/>
          </ac:inkMkLst>
        </pc:inkChg>
        <pc:inkChg chg="add">
          <ac:chgData name="Chandra Chekuri" userId="32786454_tp_dropbox" providerId="OAuth2" clId="{E2F6A8B8-21CA-6948-80E4-6BE00637A704}" dt="2020-08-10T02:35:53.454" v="1239"/>
          <ac:inkMkLst>
            <pc:docMk/>
            <pc:sldMk cId="1774787657" sldId="768"/>
            <ac:inkMk id="18" creationId="{65A76788-985B-F648-A260-83DBA8146164}"/>
          </ac:inkMkLst>
        </pc:inkChg>
        <pc:inkChg chg="add">
          <ac:chgData name="Chandra Chekuri" userId="32786454_tp_dropbox" providerId="OAuth2" clId="{E2F6A8B8-21CA-6948-80E4-6BE00637A704}" dt="2020-08-10T02:35:53.699" v="1240"/>
          <ac:inkMkLst>
            <pc:docMk/>
            <pc:sldMk cId="1774787657" sldId="768"/>
            <ac:inkMk id="19" creationId="{C697C7D0-1616-2A46-86B6-DAB72403D97C}"/>
          </ac:inkMkLst>
        </pc:inkChg>
        <pc:inkChg chg="add">
          <ac:chgData name="Chandra Chekuri" userId="32786454_tp_dropbox" providerId="OAuth2" clId="{E2F6A8B8-21CA-6948-80E4-6BE00637A704}" dt="2020-08-10T02:35:53.954" v="1241"/>
          <ac:inkMkLst>
            <pc:docMk/>
            <pc:sldMk cId="1774787657" sldId="768"/>
            <ac:inkMk id="20" creationId="{63D713A6-B914-A341-B94D-55963AA288B7}"/>
          </ac:inkMkLst>
        </pc:inkChg>
        <pc:inkChg chg="add">
          <ac:chgData name="Chandra Chekuri" userId="32786454_tp_dropbox" providerId="OAuth2" clId="{E2F6A8B8-21CA-6948-80E4-6BE00637A704}" dt="2020-08-10T02:35:54.271" v="1242"/>
          <ac:inkMkLst>
            <pc:docMk/>
            <pc:sldMk cId="1774787657" sldId="768"/>
            <ac:inkMk id="21" creationId="{4C3A4961-639E-D840-B1B7-0DAC4B13B2F2}"/>
          </ac:inkMkLst>
        </pc:inkChg>
        <pc:inkChg chg="add">
          <ac:chgData name="Chandra Chekuri" userId="32786454_tp_dropbox" providerId="OAuth2" clId="{E2F6A8B8-21CA-6948-80E4-6BE00637A704}" dt="2020-08-10T02:36:00.555" v="1244"/>
          <ac:inkMkLst>
            <pc:docMk/>
            <pc:sldMk cId="1774787657" sldId="768"/>
            <ac:inkMk id="23" creationId="{684193D9-B788-4247-915F-424AC97C7B48}"/>
          </ac:inkMkLst>
        </pc:inkChg>
        <pc:inkChg chg="add">
          <ac:chgData name="Chandra Chekuri" userId="32786454_tp_dropbox" providerId="OAuth2" clId="{E2F6A8B8-21CA-6948-80E4-6BE00637A704}" dt="2020-08-10T02:36:01.812" v="1245"/>
          <ac:inkMkLst>
            <pc:docMk/>
            <pc:sldMk cId="1774787657" sldId="768"/>
            <ac:inkMk id="24" creationId="{02E5D2CA-DCC6-654E-A79E-333C358A20C8}"/>
          </ac:inkMkLst>
        </pc:inkChg>
        <pc:inkChg chg="add">
          <ac:chgData name="Chandra Chekuri" userId="32786454_tp_dropbox" providerId="OAuth2" clId="{E2F6A8B8-21CA-6948-80E4-6BE00637A704}" dt="2020-08-10T02:36:04.515" v="1247"/>
          <ac:inkMkLst>
            <pc:docMk/>
            <pc:sldMk cId="1774787657" sldId="768"/>
            <ac:inkMk id="26" creationId="{CD125378-FB28-5047-B1C1-5430E068BC04}"/>
          </ac:inkMkLst>
        </pc:inkChg>
        <pc:inkChg chg="add">
          <ac:chgData name="Chandra Chekuri" userId="32786454_tp_dropbox" providerId="OAuth2" clId="{E2F6A8B8-21CA-6948-80E4-6BE00637A704}" dt="2020-08-10T02:36:05.646" v="1248"/>
          <ac:inkMkLst>
            <pc:docMk/>
            <pc:sldMk cId="1774787657" sldId="768"/>
            <ac:inkMk id="27" creationId="{4E2F9AB0-ACC2-8442-B9B9-E3A8C0FF6722}"/>
          </ac:inkMkLst>
        </pc:inkChg>
        <pc:inkChg chg="add">
          <ac:chgData name="Chandra Chekuri" userId="32786454_tp_dropbox" providerId="OAuth2" clId="{E2F6A8B8-21CA-6948-80E4-6BE00637A704}" dt="2020-08-10T02:58:18.683" v="1856"/>
          <ac:inkMkLst>
            <pc:docMk/>
            <pc:sldMk cId="1774787657" sldId="768"/>
            <ac:inkMk id="28" creationId="{9CB21287-32C7-A245-8C83-8411C26861DA}"/>
          </ac:inkMkLst>
        </pc:inkChg>
        <pc:inkChg chg="add">
          <ac:chgData name="Chandra Chekuri" userId="32786454_tp_dropbox" providerId="OAuth2" clId="{E2F6A8B8-21CA-6948-80E4-6BE00637A704}" dt="2020-08-10T02:58:18.834" v="1857"/>
          <ac:inkMkLst>
            <pc:docMk/>
            <pc:sldMk cId="1774787657" sldId="768"/>
            <ac:inkMk id="29" creationId="{355D6B62-B137-F448-967E-61466A4A1327}"/>
          </ac:inkMkLst>
        </pc:inkChg>
        <pc:inkChg chg="add">
          <ac:chgData name="Chandra Chekuri" userId="32786454_tp_dropbox" providerId="OAuth2" clId="{E2F6A8B8-21CA-6948-80E4-6BE00637A704}" dt="2020-08-10T02:58:19.938" v="1858"/>
          <ac:inkMkLst>
            <pc:docMk/>
            <pc:sldMk cId="1774787657" sldId="768"/>
            <ac:inkMk id="30" creationId="{6D72D952-D249-9349-97C5-450073C6A1D5}"/>
          </ac:inkMkLst>
        </pc:inkChg>
      </pc:sldChg>
      <pc:sldChg chg="addSp delSp">
        <pc:chgData name="Chandra Chekuri" userId="32786454_tp_dropbox" providerId="OAuth2" clId="{E2F6A8B8-21CA-6948-80E4-6BE00637A704}" dt="2020-08-10T21:04:05.186" v="1957"/>
        <pc:sldMkLst>
          <pc:docMk/>
          <pc:sldMk cId="3084832323" sldId="771"/>
        </pc:sldMkLst>
        <pc:grpChg chg="add del">
          <ac:chgData name="Chandra Chekuri" userId="32786454_tp_dropbox" providerId="OAuth2" clId="{E2F6A8B8-21CA-6948-80E4-6BE00637A704}" dt="2020-08-10T21:02:52.415" v="1895"/>
          <ac:grpSpMkLst>
            <pc:docMk/>
            <pc:sldMk cId="3084832323" sldId="771"/>
            <ac:grpSpMk id="9" creationId="{50C7B7CD-3E80-5C43-86AD-33B131F23EC2}"/>
          </ac:grpSpMkLst>
        </pc:grpChg>
        <pc:grpChg chg="add del">
          <ac:chgData name="Chandra Chekuri" userId="32786454_tp_dropbox" providerId="OAuth2" clId="{E2F6A8B8-21CA-6948-80E4-6BE00637A704}" dt="2020-08-10T21:02:06.969" v="1878"/>
          <ac:grpSpMkLst>
            <pc:docMk/>
            <pc:sldMk cId="3084832323" sldId="771"/>
            <ac:grpSpMk id="13" creationId="{CD8BC193-657F-E04E-8F55-193F82390868}"/>
          </ac:grpSpMkLst>
        </pc:grpChg>
        <pc:grpChg chg="add">
          <ac:chgData name="Chandra Chekuri" userId="32786454_tp_dropbox" providerId="OAuth2" clId="{E2F6A8B8-21CA-6948-80E4-6BE00637A704}" dt="2020-08-10T21:02:06.969" v="1878"/>
          <ac:grpSpMkLst>
            <pc:docMk/>
            <pc:sldMk cId="3084832323" sldId="771"/>
            <ac:grpSpMk id="17" creationId="{BAE15A91-B4AA-6C44-B575-C577DD0A7CA7}"/>
          </ac:grpSpMkLst>
        </pc:grpChg>
        <pc:grpChg chg="add">
          <ac:chgData name="Chandra Chekuri" userId="32786454_tp_dropbox" providerId="OAuth2" clId="{E2F6A8B8-21CA-6948-80E4-6BE00637A704}" dt="2020-08-10T21:02:13.021" v="1881"/>
          <ac:grpSpMkLst>
            <pc:docMk/>
            <pc:sldMk cId="3084832323" sldId="771"/>
            <ac:grpSpMk id="20" creationId="{CABB2399-1C9F-5F48-8379-7F708644389F}"/>
          </ac:grpSpMkLst>
        </pc:grpChg>
        <pc:grpChg chg="add del">
          <ac:chgData name="Chandra Chekuri" userId="32786454_tp_dropbox" providerId="OAuth2" clId="{E2F6A8B8-21CA-6948-80E4-6BE00637A704}" dt="2020-08-10T21:02:36.314" v="1890"/>
          <ac:grpSpMkLst>
            <pc:docMk/>
            <pc:sldMk cId="3084832323" sldId="771"/>
            <ac:grpSpMk id="25" creationId="{29B30A50-46E5-434F-AB3B-9AAE62B5F16B}"/>
          </ac:grpSpMkLst>
        </pc:grpChg>
        <pc:grpChg chg="add del">
          <ac:chgData name="Chandra Chekuri" userId="32786454_tp_dropbox" providerId="OAuth2" clId="{E2F6A8B8-21CA-6948-80E4-6BE00637A704}" dt="2020-08-10T21:02:26.965" v="1889"/>
          <ac:grpSpMkLst>
            <pc:docMk/>
            <pc:sldMk cId="3084832323" sldId="771"/>
            <ac:grpSpMk id="27" creationId="{DEA8ACD4-A2BE-1242-AF2C-898E84C127B2}"/>
          </ac:grpSpMkLst>
        </pc:grpChg>
        <pc:grpChg chg="add del">
          <ac:chgData name="Chandra Chekuri" userId="32786454_tp_dropbox" providerId="OAuth2" clId="{E2F6A8B8-21CA-6948-80E4-6BE00637A704}" dt="2020-08-10T21:03:00.025" v="1901"/>
          <ac:grpSpMkLst>
            <pc:docMk/>
            <pc:sldMk cId="3084832323" sldId="771"/>
            <ac:grpSpMk id="30" creationId="{CAFA157F-117F-E34B-BD43-C04FDBC1B2D2}"/>
          </ac:grpSpMkLst>
        </pc:grpChg>
        <pc:grpChg chg="add">
          <ac:chgData name="Chandra Chekuri" userId="32786454_tp_dropbox" providerId="OAuth2" clId="{E2F6A8B8-21CA-6948-80E4-6BE00637A704}" dt="2020-08-10T21:03:00.025" v="1901"/>
          <ac:grpSpMkLst>
            <pc:docMk/>
            <pc:sldMk cId="3084832323" sldId="771"/>
            <ac:grpSpMk id="32" creationId="{ECD0370C-B51F-364B-97C1-02322AE67163}"/>
          </ac:grpSpMkLst>
        </pc:grpChg>
        <pc:grpChg chg="add del">
          <ac:chgData name="Chandra Chekuri" userId="32786454_tp_dropbox" providerId="OAuth2" clId="{E2F6A8B8-21CA-6948-80E4-6BE00637A704}" dt="2020-08-10T21:03:27.756" v="1930"/>
          <ac:grpSpMkLst>
            <pc:docMk/>
            <pc:sldMk cId="3084832323" sldId="771"/>
            <ac:grpSpMk id="47" creationId="{5A739AB0-6EBE-AD42-9040-410E03C36E59}"/>
          </ac:grpSpMkLst>
        </pc:grpChg>
        <pc:grpChg chg="add">
          <ac:chgData name="Chandra Chekuri" userId="32786454_tp_dropbox" providerId="OAuth2" clId="{E2F6A8B8-21CA-6948-80E4-6BE00637A704}" dt="2020-08-10T21:03:23.322" v="1916"/>
          <ac:grpSpMkLst>
            <pc:docMk/>
            <pc:sldMk cId="3084832323" sldId="771"/>
            <ac:grpSpMk id="48" creationId="{EEDB076B-2BB3-3B46-8B85-62E056AE5858}"/>
          </ac:grpSpMkLst>
        </pc:grpChg>
        <pc:grpChg chg="add">
          <ac:chgData name="Chandra Chekuri" userId="32786454_tp_dropbox" providerId="OAuth2" clId="{E2F6A8B8-21CA-6948-80E4-6BE00637A704}" dt="2020-08-10T21:03:27.756" v="1930"/>
          <ac:grpSpMkLst>
            <pc:docMk/>
            <pc:sldMk cId="3084832323" sldId="771"/>
            <ac:grpSpMk id="62" creationId="{30BC16ED-C0D4-C945-B196-9E1FC48194CD}"/>
          </ac:grpSpMkLst>
        </pc:grpChg>
        <pc:grpChg chg="add">
          <ac:chgData name="Chandra Chekuri" userId="32786454_tp_dropbox" providerId="OAuth2" clId="{E2F6A8B8-21CA-6948-80E4-6BE00637A704}" dt="2020-08-10T21:03:33.364" v="1937"/>
          <ac:grpSpMkLst>
            <pc:docMk/>
            <pc:sldMk cId="3084832323" sldId="771"/>
            <ac:grpSpMk id="69" creationId="{18040AB1-603D-C34E-81E7-CD0245879D6F}"/>
          </ac:grpSpMkLst>
        </pc:grpChg>
        <pc:grpChg chg="add del">
          <ac:chgData name="Chandra Chekuri" userId="32786454_tp_dropbox" providerId="OAuth2" clId="{E2F6A8B8-21CA-6948-80E4-6BE00637A704}" dt="2020-08-10T21:04:02.117" v="1948"/>
          <ac:grpSpMkLst>
            <pc:docMk/>
            <pc:sldMk cId="3084832323" sldId="771"/>
            <ac:grpSpMk id="76" creationId="{E77E6175-5172-FF43-B377-3193E0F5AB74}"/>
          </ac:grpSpMkLst>
        </pc:grpChg>
        <pc:grpChg chg="add del">
          <ac:chgData name="Chandra Chekuri" userId="32786454_tp_dropbox" providerId="OAuth2" clId="{E2F6A8B8-21CA-6948-80E4-6BE00637A704}" dt="2020-08-10T21:04:03.987" v="1953"/>
          <ac:grpSpMkLst>
            <pc:docMk/>
            <pc:sldMk cId="3084832323" sldId="771"/>
            <ac:grpSpMk id="80" creationId="{A6AF5EF2-38DE-7040-87E0-6A519F244AD7}"/>
          </ac:grpSpMkLst>
        </pc:grpChg>
        <pc:grpChg chg="add del">
          <ac:chgData name="Chandra Chekuri" userId="32786454_tp_dropbox" providerId="OAuth2" clId="{E2F6A8B8-21CA-6948-80E4-6BE00637A704}" dt="2020-08-10T21:04:05.186" v="1957"/>
          <ac:grpSpMkLst>
            <pc:docMk/>
            <pc:sldMk cId="3084832323" sldId="771"/>
            <ac:grpSpMk id="85" creationId="{932BA9D0-5F00-BC4D-8D25-C461A952B78E}"/>
          </ac:grpSpMkLst>
        </pc:grpChg>
        <pc:grpChg chg="add">
          <ac:chgData name="Chandra Chekuri" userId="32786454_tp_dropbox" providerId="OAuth2" clId="{E2F6A8B8-21CA-6948-80E4-6BE00637A704}" dt="2020-08-10T21:04:05.186" v="1957"/>
          <ac:grpSpMkLst>
            <pc:docMk/>
            <pc:sldMk cId="3084832323" sldId="771"/>
            <ac:grpSpMk id="89" creationId="{219FC123-4BB1-0348-86D4-6EA831271136}"/>
          </ac:grpSpMkLst>
        </pc:grpChg>
        <pc:inkChg chg="add">
          <ac:chgData name="Chandra Chekuri" userId="32786454_tp_dropbox" providerId="OAuth2" clId="{E2F6A8B8-21CA-6948-80E4-6BE00637A704}" dt="2020-08-10T21:01:53.824" v="1866"/>
          <ac:inkMkLst>
            <pc:docMk/>
            <pc:sldMk cId="3084832323" sldId="771"/>
            <ac:inkMk id="3" creationId="{221E8FCF-65F8-3A42-99D1-6EB55012F37E}"/>
          </ac:inkMkLst>
        </pc:inkChg>
        <pc:inkChg chg="add del topLvl">
          <ac:chgData name="Chandra Chekuri" userId="32786454_tp_dropbox" providerId="OAuth2" clId="{E2F6A8B8-21CA-6948-80E4-6BE00637A704}" dt="2020-08-10T21:02:52.415" v="1895"/>
          <ac:inkMkLst>
            <pc:docMk/>
            <pc:sldMk cId="3084832323" sldId="771"/>
            <ac:inkMk id="6" creationId="{F29B1B51-D732-C148-A6AB-C5B972B98A6A}"/>
          </ac:inkMkLst>
        </pc:inkChg>
        <pc:inkChg chg="add del">
          <ac:chgData name="Chandra Chekuri" userId="32786454_tp_dropbox" providerId="OAuth2" clId="{E2F6A8B8-21CA-6948-80E4-6BE00637A704}" dt="2020-08-10T21:02:52.407" v="1893"/>
          <ac:inkMkLst>
            <pc:docMk/>
            <pc:sldMk cId="3084832323" sldId="771"/>
            <ac:inkMk id="7" creationId="{8391E43D-8EDC-6F44-84D0-593176EE5B79}"/>
          </ac:inkMkLst>
        </pc:inkChg>
        <pc:inkChg chg="add del topLvl">
          <ac:chgData name="Chandra Chekuri" userId="32786454_tp_dropbox" providerId="OAuth2" clId="{E2F6A8B8-21CA-6948-80E4-6BE00637A704}" dt="2020-08-10T21:02:52.417" v="1896"/>
          <ac:inkMkLst>
            <pc:docMk/>
            <pc:sldMk cId="3084832323" sldId="771"/>
            <ac:inkMk id="8" creationId="{972CB943-D5A1-8A4F-96B2-9A83D800E4A3}"/>
          </ac:inkMkLst>
        </pc:inkChg>
        <pc:inkChg chg="add topLvl">
          <ac:chgData name="Chandra Chekuri" userId="32786454_tp_dropbox" providerId="OAuth2" clId="{E2F6A8B8-21CA-6948-80E4-6BE00637A704}" dt="2020-08-10T21:02:06.969" v="1878"/>
          <ac:inkMkLst>
            <pc:docMk/>
            <pc:sldMk cId="3084832323" sldId="771"/>
            <ac:inkMk id="10" creationId="{F1E6C5B1-D695-964F-980A-51C1F61B08E5}"/>
          </ac:inkMkLst>
        </pc:inkChg>
        <pc:inkChg chg="add topLvl">
          <ac:chgData name="Chandra Chekuri" userId="32786454_tp_dropbox" providerId="OAuth2" clId="{E2F6A8B8-21CA-6948-80E4-6BE00637A704}" dt="2020-08-10T21:02:06.969" v="1878"/>
          <ac:inkMkLst>
            <pc:docMk/>
            <pc:sldMk cId="3084832323" sldId="771"/>
            <ac:inkMk id="11" creationId="{62ADDF2D-B906-1F46-ADEC-46630B141524}"/>
          </ac:inkMkLst>
        </pc:inkChg>
        <pc:inkChg chg="add topLvl">
          <ac:chgData name="Chandra Chekuri" userId="32786454_tp_dropbox" providerId="OAuth2" clId="{E2F6A8B8-21CA-6948-80E4-6BE00637A704}" dt="2020-08-10T21:02:06.969" v="1878"/>
          <ac:inkMkLst>
            <pc:docMk/>
            <pc:sldMk cId="3084832323" sldId="771"/>
            <ac:inkMk id="12" creationId="{338C4D3F-6198-644D-9754-F5F5BD524C98}"/>
          </ac:inkMkLst>
        </pc:inkChg>
        <pc:inkChg chg="add">
          <ac:chgData name="Chandra Chekuri" userId="32786454_tp_dropbox" providerId="OAuth2" clId="{E2F6A8B8-21CA-6948-80E4-6BE00637A704}" dt="2020-08-10T21:02:05.927" v="1875"/>
          <ac:inkMkLst>
            <pc:docMk/>
            <pc:sldMk cId="3084832323" sldId="771"/>
            <ac:inkMk id="14" creationId="{EA09E105-48D5-1B41-B504-DA9B4043B0F4}"/>
          </ac:inkMkLst>
        </pc:inkChg>
        <pc:inkChg chg="add">
          <ac:chgData name="Chandra Chekuri" userId="32786454_tp_dropbox" providerId="OAuth2" clId="{E2F6A8B8-21CA-6948-80E4-6BE00637A704}" dt="2020-08-10T21:02:06.108" v="1876"/>
          <ac:inkMkLst>
            <pc:docMk/>
            <pc:sldMk cId="3084832323" sldId="771"/>
            <ac:inkMk id="15" creationId="{6EE75238-F0A9-064C-8FCC-8D9E2008B45B}"/>
          </ac:inkMkLst>
        </pc:inkChg>
        <pc:inkChg chg="add">
          <ac:chgData name="Chandra Chekuri" userId="32786454_tp_dropbox" providerId="OAuth2" clId="{E2F6A8B8-21CA-6948-80E4-6BE00637A704}" dt="2020-08-10T21:02:06.258" v="1877"/>
          <ac:inkMkLst>
            <pc:docMk/>
            <pc:sldMk cId="3084832323" sldId="771"/>
            <ac:inkMk id="16" creationId="{2AE70C5C-945A-0B45-9F72-7DCAACC2CD40}"/>
          </ac:inkMkLst>
        </pc:inkChg>
        <pc:inkChg chg="add">
          <ac:chgData name="Chandra Chekuri" userId="32786454_tp_dropbox" providerId="OAuth2" clId="{E2F6A8B8-21CA-6948-80E4-6BE00637A704}" dt="2020-08-10T21:02:11.563" v="1879"/>
          <ac:inkMkLst>
            <pc:docMk/>
            <pc:sldMk cId="3084832323" sldId="771"/>
            <ac:inkMk id="18" creationId="{8E9B3C55-9CC6-B24D-96A4-908AF92B08C4}"/>
          </ac:inkMkLst>
        </pc:inkChg>
        <pc:inkChg chg="add">
          <ac:chgData name="Chandra Chekuri" userId="32786454_tp_dropbox" providerId="OAuth2" clId="{E2F6A8B8-21CA-6948-80E4-6BE00637A704}" dt="2020-08-10T21:02:12.504" v="1880"/>
          <ac:inkMkLst>
            <pc:docMk/>
            <pc:sldMk cId="3084832323" sldId="771"/>
            <ac:inkMk id="19" creationId="{2EA4540A-1BE1-604C-A27D-92D4747ED9AE}"/>
          </ac:inkMkLst>
        </pc:inkChg>
        <pc:inkChg chg="add del">
          <ac:chgData name="Chandra Chekuri" userId="32786454_tp_dropbox" providerId="OAuth2" clId="{E2F6A8B8-21CA-6948-80E4-6BE00637A704}" dt="2020-08-10T21:02:52.401" v="1891"/>
          <ac:inkMkLst>
            <pc:docMk/>
            <pc:sldMk cId="3084832323" sldId="771"/>
            <ac:inkMk id="21" creationId="{5CFC4481-A1AB-B44D-8103-3CA8B421B62E}"/>
          </ac:inkMkLst>
        </pc:inkChg>
        <pc:inkChg chg="add del topLvl">
          <ac:chgData name="Chandra Chekuri" userId="32786454_tp_dropbox" providerId="OAuth2" clId="{E2F6A8B8-21CA-6948-80E4-6BE00637A704}" dt="2020-08-10T21:02:52.409" v="1894"/>
          <ac:inkMkLst>
            <pc:docMk/>
            <pc:sldMk cId="3084832323" sldId="771"/>
            <ac:inkMk id="22" creationId="{E5B51A72-E09D-5B42-B7F7-B348EF2725D9}"/>
          </ac:inkMkLst>
        </pc:inkChg>
        <pc:inkChg chg="add del">
          <ac:chgData name="Chandra Chekuri" userId="32786454_tp_dropbox" providerId="OAuth2" clId="{E2F6A8B8-21CA-6948-80E4-6BE00637A704}" dt="2020-08-10T21:02:52.403" v="1892"/>
          <ac:inkMkLst>
            <pc:docMk/>
            <pc:sldMk cId="3084832323" sldId="771"/>
            <ac:inkMk id="23" creationId="{A5E59633-6848-4B49-A55C-272940CF721F}"/>
          </ac:inkMkLst>
        </pc:inkChg>
        <pc:inkChg chg="add del topLvl">
          <ac:chgData name="Chandra Chekuri" userId="32786454_tp_dropbox" providerId="OAuth2" clId="{E2F6A8B8-21CA-6948-80E4-6BE00637A704}" dt="2020-08-10T21:02:36.314" v="1890"/>
          <ac:inkMkLst>
            <pc:docMk/>
            <pc:sldMk cId="3084832323" sldId="771"/>
            <ac:inkMk id="24" creationId="{B34649D8-C07F-5945-901A-1AB8CC2F852A}"/>
          </ac:inkMkLst>
        </pc:inkChg>
        <pc:inkChg chg="add del topLvl">
          <ac:chgData name="Chandra Chekuri" userId="32786454_tp_dropbox" providerId="OAuth2" clId="{E2F6A8B8-21CA-6948-80E4-6BE00637A704}" dt="2020-08-10T21:02:26.965" v="1889"/>
          <ac:inkMkLst>
            <pc:docMk/>
            <pc:sldMk cId="3084832323" sldId="771"/>
            <ac:inkMk id="26" creationId="{94A986CC-37AD-C74E-9045-8AE0F38C56DD}"/>
          </ac:inkMkLst>
        </pc:inkChg>
        <pc:inkChg chg="add topLvl">
          <ac:chgData name="Chandra Chekuri" userId="32786454_tp_dropbox" providerId="OAuth2" clId="{E2F6A8B8-21CA-6948-80E4-6BE00637A704}" dt="2020-08-10T21:03:00.025" v="1901"/>
          <ac:inkMkLst>
            <pc:docMk/>
            <pc:sldMk cId="3084832323" sldId="771"/>
            <ac:inkMk id="28" creationId="{EB781C25-E979-4642-A27A-3FF79FC21AD2}"/>
          </ac:inkMkLst>
        </pc:inkChg>
        <pc:inkChg chg="add topLvl">
          <ac:chgData name="Chandra Chekuri" userId="32786454_tp_dropbox" providerId="OAuth2" clId="{E2F6A8B8-21CA-6948-80E4-6BE00637A704}" dt="2020-08-10T21:03:00.025" v="1901"/>
          <ac:inkMkLst>
            <pc:docMk/>
            <pc:sldMk cId="3084832323" sldId="771"/>
            <ac:inkMk id="29" creationId="{B46FF5CC-640B-AD4E-86D1-6B8F2D3B61CD}"/>
          </ac:inkMkLst>
        </pc:inkChg>
        <pc:inkChg chg="add">
          <ac:chgData name="Chandra Chekuri" userId="32786454_tp_dropbox" providerId="OAuth2" clId="{E2F6A8B8-21CA-6948-80E4-6BE00637A704}" dt="2020-08-10T21:02:59.481" v="1900"/>
          <ac:inkMkLst>
            <pc:docMk/>
            <pc:sldMk cId="3084832323" sldId="771"/>
            <ac:inkMk id="31" creationId="{A382731E-1E0C-4344-8E3E-B893399A2F49}"/>
          </ac:inkMkLst>
        </pc:inkChg>
        <pc:inkChg chg="add">
          <ac:chgData name="Chandra Chekuri" userId="32786454_tp_dropbox" providerId="OAuth2" clId="{E2F6A8B8-21CA-6948-80E4-6BE00637A704}" dt="2020-08-10T21:03:02.887" v="1902"/>
          <ac:inkMkLst>
            <pc:docMk/>
            <pc:sldMk cId="3084832323" sldId="771"/>
            <ac:inkMk id="33" creationId="{FEB53826-26F7-5344-A7E5-FCD0F32D6465}"/>
          </ac:inkMkLst>
        </pc:inkChg>
        <pc:inkChg chg="add">
          <ac:chgData name="Chandra Chekuri" userId="32786454_tp_dropbox" providerId="OAuth2" clId="{E2F6A8B8-21CA-6948-80E4-6BE00637A704}" dt="2020-08-10T21:03:04.923" v="1903"/>
          <ac:inkMkLst>
            <pc:docMk/>
            <pc:sldMk cId="3084832323" sldId="771"/>
            <ac:inkMk id="34" creationId="{032BFA1C-3A0D-624B-8096-48C19EF2F003}"/>
          </ac:inkMkLst>
        </pc:inkChg>
        <pc:inkChg chg="add">
          <ac:chgData name="Chandra Chekuri" userId="32786454_tp_dropbox" providerId="OAuth2" clId="{E2F6A8B8-21CA-6948-80E4-6BE00637A704}" dt="2020-08-10T21:03:06.340" v="1904"/>
          <ac:inkMkLst>
            <pc:docMk/>
            <pc:sldMk cId="3084832323" sldId="771"/>
            <ac:inkMk id="35" creationId="{B15FDF22-4543-B34F-8EB2-980FDF5F6D83}"/>
          </ac:inkMkLst>
        </pc:inkChg>
        <pc:inkChg chg="add">
          <ac:chgData name="Chandra Chekuri" userId="32786454_tp_dropbox" providerId="OAuth2" clId="{E2F6A8B8-21CA-6948-80E4-6BE00637A704}" dt="2020-08-10T21:03:19.001" v="1905"/>
          <ac:inkMkLst>
            <pc:docMk/>
            <pc:sldMk cId="3084832323" sldId="771"/>
            <ac:inkMk id="36" creationId="{C548D0DF-245A-0943-A2DE-C5628B5345E9}"/>
          </ac:inkMkLst>
        </pc:inkChg>
        <pc:inkChg chg="add">
          <ac:chgData name="Chandra Chekuri" userId="32786454_tp_dropbox" providerId="OAuth2" clId="{E2F6A8B8-21CA-6948-80E4-6BE00637A704}" dt="2020-08-10T21:03:19.189" v="1906"/>
          <ac:inkMkLst>
            <pc:docMk/>
            <pc:sldMk cId="3084832323" sldId="771"/>
            <ac:inkMk id="37" creationId="{A2CD9B34-5ADB-0B4E-B8D4-1AFF1C629975}"/>
          </ac:inkMkLst>
        </pc:inkChg>
        <pc:inkChg chg="add">
          <ac:chgData name="Chandra Chekuri" userId="32786454_tp_dropbox" providerId="OAuth2" clId="{E2F6A8B8-21CA-6948-80E4-6BE00637A704}" dt="2020-08-10T21:03:19.684" v="1907"/>
          <ac:inkMkLst>
            <pc:docMk/>
            <pc:sldMk cId="3084832323" sldId="771"/>
            <ac:inkMk id="38" creationId="{5225428B-5A88-CB46-AD95-FBB692A361F7}"/>
          </ac:inkMkLst>
        </pc:inkChg>
        <pc:inkChg chg="add">
          <ac:chgData name="Chandra Chekuri" userId="32786454_tp_dropbox" providerId="OAuth2" clId="{E2F6A8B8-21CA-6948-80E4-6BE00637A704}" dt="2020-08-10T21:03:19.806" v="1908"/>
          <ac:inkMkLst>
            <pc:docMk/>
            <pc:sldMk cId="3084832323" sldId="771"/>
            <ac:inkMk id="39" creationId="{62E582F6-F74D-3346-9F60-B63333D9EE10}"/>
          </ac:inkMkLst>
        </pc:inkChg>
        <pc:inkChg chg="add topLvl">
          <ac:chgData name="Chandra Chekuri" userId="32786454_tp_dropbox" providerId="OAuth2" clId="{E2F6A8B8-21CA-6948-80E4-6BE00637A704}" dt="2020-08-10T21:03:27.756" v="1930"/>
          <ac:inkMkLst>
            <pc:docMk/>
            <pc:sldMk cId="3084832323" sldId="771"/>
            <ac:inkMk id="40" creationId="{6B1D5799-38C8-BB41-BA41-D81F25C375F0}"/>
          </ac:inkMkLst>
        </pc:inkChg>
        <pc:inkChg chg="add topLvl">
          <ac:chgData name="Chandra Chekuri" userId="32786454_tp_dropbox" providerId="OAuth2" clId="{E2F6A8B8-21CA-6948-80E4-6BE00637A704}" dt="2020-08-10T21:03:27.756" v="1930"/>
          <ac:inkMkLst>
            <pc:docMk/>
            <pc:sldMk cId="3084832323" sldId="771"/>
            <ac:inkMk id="41" creationId="{C64FF52A-FDCF-F649-A0E2-53350A240E5D}"/>
          </ac:inkMkLst>
        </pc:inkChg>
        <pc:inkChg chg="add topLvl">
          <ac:chgData name="Chandra Chekuri" userId="32786454_tp_dropbox" providerId="OAuth2" clId="{E2F6A8B8-21CA-6948-80E4-6BE00637A704}" dt="2020-08-10T21:03:27.756" v="1930"/>
          <ac:inkMkLst>
            <pc:docMk/>
            <pc:sldMk cId="3084832323" sldId="771"/>
            <ac:inkMk id="42" creationId="{302BF7A8-5B93-A344-8425-411748EC545B}"/>
          </ac:inkMkLst>
        </pc:inkChg>
        <pc:inkChg chg="add topLvl">
          <ac:chgData name="Chandra Chekuri" userId="32786454_tp_dropbox" providerId="OAuth2" clId="{E2F6A8B8-21CA-6948-80E4-6BE00637A704}" dt="2020-08-10T21:03:27.756" v="1930"/>
          <ac:inkMkLst>
            <pc:docMk/>
            <pc:sldMk cId="3084832323" sldId="771"/>
            <ac:inkMk id="43" creationId="{0BE79AF1-ADC3-C949-BB26-ED809EC4F4C3}"/>
          </ac:inkMkLst>
        </pc:inkChg>
        <pc:inkChg chg="add topLvl">
          <ac:chgData name="Chandra Chekuri" userId="32786454_tp_dropbox" providerId="OAuth2" clId="{E2F6A8B8-21CA-6948-80E4-6BE00637A704}" dt="2020-08-10T21:03:27.756" v="1930"/>
          <ac:inkMkLst>
            <pc:docMk/>
            <pc:sldMk cId="3084832323" sldId="771"/>
            <ac:inkMk id="44" creationId="{EDBC60C7-5996-4C46-AA6E-CA4425E9006B}"/>
          </ac:inkMkLst>
        </pc:inkChg>
        <pc:inkChg chg="add topLvl">
          <ac:chgData name="Chandra Chekuri" userId="32786454_tp_dropbox" providerId="OAuth2" clId="{E2F6A8B8-21CA-6948-80E4-6BE00637A704}" dt="2020-08-10T21:03:27.756" v="1930"/>
          <ac:inkMkLst>
            <pc:docMk/>
            <pc:sldMk cId="3084832323" sldId="771"/>
            <ac:inkMk id="45" creationId="{E3246190-B4AD-E946-8709-2DE7760155F6}"/>
          </ac:inkMkLst>
        </pc:inkChg>
        <pc:inkChg chg="add topLvl">
          <ac:chgData name="Chandra Chekuri" userId="32786454_tp_dropbox" providerId="OAuth2" clId="{E2F6A8B8-21CA-6948-80E4-6BE00637A704}" dt="2020-08-10T21:03:27.756" v="1930"/>
          <ac:inkMkLst>
            <pc:docMk/>
            <pc:sldMk cId="3084832323" sldId="771"/>
            <ac:inkMk id="46" creationId="{4FC0E77C-195F-AB41-83B8-0FC0632474DF}"/>
          </ac:inkMkLst>
        </pc:inkChg>
        <pc:inkChg chg="add">
          <ac:chgData name="Chandra Chekuri" userId="32786454_tp_dropbox" providerId="OAuth2" clId="{E2F6A8B8-21CA-6948-80E4-6BE00637A704}" dt="2020-08-10T21:03:23.472" v="1917"/>
          <ac:inkMkLst>
            <pc:docMk/>
            <pc:sldMk cId="3084832323" sldId="771"/>
            <ac:inkMk id="49" creationId="{15979673-08B1-E243-A2DB-BCC71C24CBF3}"/>
          </ac:inkMkLst>
        </pc:inkChg>
        <pc:inkChg chg="add">
          <ac:chgData name="Chandra Chekuri" userId="32786454_tp_dropbox" providerId="OAuth2" clId="{E2F6A8B8-21CA-6948-80E4-6BE00637A704}" dt="2020-08-10T21:03:23.579" v="1918"/>
          <ac:inkMkLst>
            <pc:docMk/>
            <pc:sldMk cId="3084832323" sldId="771"/>
            <ac:inkMk id="50" creationId="{7022C94E-3F4D-A047-9489-732EAB09DFBD}"/>
          </ac:inkMkLst>
        </pc:inkChg>
        <pc:inkChg chg="add">
          <ac:chgData name="Chandra Chekuri" userId="32786454_tp_dropbox" providerId="OAuth2" clId="{E2F6A8B8-21CA-6948-80E4-6BE00637A704}" dt="2020-08-10T21:03:24.147" v="1919"/>
          <ac:inkMkLst>
            <pc:docMk/>
            <pc:sldMk cId="3084832323" sldId="771"/>
            <ac:inkMk id="51" creationId="{7955B5CD-23CF-B149-9B8A-4F832401CE59}"/>
          </ac:inkMkLst>
        </pc:inkChg>
        <pc:inkChg chg="add">
          <ac:chgData name="Chandra Chekuri" userId="32786454_tp_dropbox" providerId="OAuth2" clId="{E2F6A8B8-21CA-6948-80E4-6BE00637A704}" dt="2020-08-10T21:03:24.309" v="1920"/>
          <ac:inkMkLst>
            <pc:docMk/>
            <pc:sldMk cId="3084832323" sldId="771"/>
            <ac:inkMk id="52" creationId="{AD18646A-A95E-BB40-83D4-5245A8CD8AAC}"/>
          </ac:inkMkLst>
        </pc:inkChg>
        <pc:inkChg chg="add">
          <ac:chgData name="Chandra Chekuri" userId="32786454_tp_dropbox" providerId="OAuth2" clId="{E2F6A8B8-21CA-6948-80E4-6BE00637A704}" dt="2020-08-10T21:03:24.438" v="1921"/>
          <ac:inkMkLst>
            <pc:docMk/>
            <pc:sldMk cId="3084832323" sldId="771"/>
            <ac:inkMk id="53" creationId="{0F3B6338-550E-6D4B-BE61-7798E6C95C42}"/>
          </ac:inkMkLst>
        </pc:inkChg>
        <pc:inkChg chg="add">
          <ac:chgData name="Chandra Chekuri" userId="32786454_tp_dropbox" providerId="OAuth2" clId="{E2F6A8B8-21CA-6948-80E4-6BE00637A704}" dt="2020-08-10T21:03:24.950" v="1922"/>
          <ac:inkMkLst>
            <pc:docMk/>
            <pc:sldMk cId="3084832323" sldId="771"/>
            <ac:inkMk id="54" creationId="{C2E9C642-D5B0-B446-B0AC-545C0C0BC564}"/>
          </ac:inkMkLst>
        </pc:inkChg>
        <pc:inkChg chg="add">
          <ac:chgData name="Chandra Chekuri" userId="32786454_tp_dropbox" providerId="OAuth2" clId="{E2F6A8B8-21CA-6948-80E4-6BE00637A704}" dt="2020-08-10T21:03:25.258" v="1923"/>
          <ac:inkMkLst>
            <pc:docMk/>
            <pc:sldMk cId="3084832323" sldId="771"/>
            <ac:inkMk id="55" creationId="{519CA24C-2EC5-4748-BA48-735EC8642673}"/>
          </ac:inkMkLst>
        </pc:inkChg>
        <pc:inkChg chg="add">
          <ac:chgData name="Chandra Chekuri" userId="32786454_tp_dropbox" providerId="OAuth2" clId="{E2F6A8B8-21CA-6948-80E4-6BE00637A704}" dt="2020-08-10T21:03:25.398" v="1924"/>
          <ac:inkMkLst>
            <pc:docMk/>
            <pc:sldMk cId="3084832323" sldId="771"/>
            <ac:inkMk id="56" creationId="{D7453DB5-68E7-4D47-BD14-298BB6D1E0B6}"/>
          </ac:inkMkLst>
        </pc:inkChg>
        <pc:inkChg chg="add">
          <ac:chgData name="Chandra Chekuri" userId="32786454_tp_dropbox" providerId="OAuth2" clId="{E2F6A8B8-21CA-6948-80E4-6BE00637A704}" dt="2020-08-10T21:03:25.948" v="1925"/>
          <ac:inkMkLst>
            <pc:docMk/>
            <pc:sldMk cId="3084832323" sldId="771"/>
            <ac:inkMk id="57" creationId="{AECE6731-AC93-8341-9919-573C639B39A3}"/>
          </ac:inkMkLst>
        </pc:inkChg>
        <pc:inkChg chg="add">
          <ac:chgData name="Chandra Chekuri" userId="32786454_tp_dropbox" providerId="OAuth2" clId="{E2F6A8B8-21CA-6948-80E4-6BE00637A704}" dt="2020-08-10T21:03:26.110" v="1926"/>
          <ac:inkMkLst>
            <pc:docMk/>
            <pc:sldMk cId="3084832323" sldId="771"/>
            <ac:inkMk id="58" creationId="{9008AEB0-FA67-494C-AD61-D8BBF4A46526}"/>
          </ac:inkMkLst>
        </pc:inkChg>
        <pc:inkChg chg="add">
          <ac:chgData name="Chandra Chekuri" userId="32786454_tp_dropbox" providerId="OAuth2" clId="{E2F6A8B8-21CA-6948-80E4-6BE00637A704}" dt="2020-08-10T21:03:26.332" v="1927"/>
          <ac:inkMkLst>
            <pc:docMk/>
            <pc:sldMk cId="3084832323" sldId="771"/>
            <ac:inkMk id="59" creationId="{5ACA7F01-E8BF-034A-8996-E36E20886A63}"/>
          </ac:inkMkLst>
        </pc:inkChg>
        <pc:inkChg chg="add">
          <ac:chgData name="Chandra Chekuri" userId="32786454_tp_dropbox" providerId="OAuth2" clId="{E2F6A8B8-21CA-6948-80E4-6BE00637A704}" dt="2020-08-10T21:03:26.642" v="1928"/>
          <ac:inkMkLst>
            <pc:docMk/>
            <pc:sldMk cId="3084832323" sldId="771"/>
            <ac:inkMk id="60" creationId="{08109EEE-658B-234F-8401-7A1AA3AB1FAC}"/>
          </ac:inkMkLst>
        </pc:inkChg>
        <pc:inkChg chg="add">
          <ac:chgData name="Chandra Chekuri" userId="32786454_tp_dropbox" providerId="OAuth2" clId="{E2F6A8B8-21CA-6948-80E4-6BE00637A704}" dt="2020-08-10T21:03:26.875" v="1929"/>
          <ac:inkMkLst>
            <pc:docMk/>
            <pc:sldMk cId="3084832323" sldId="771"/>
            <ac:inkMk id="61" creationId="{7C5207D3-C55A-DC48-9437-9B2F1BA59FAC}"/>
          </ac:inkMkLst>
        </pc:inkChg>
        <pc:inkChg chg="add">
          <ac:chgData name="Chandra Chekuri" userId="32786454_tp_dropbox" providerId="OAuth2" clId="{E2F6A8B8-21CA-6948-80E4-6BE00637A704}" dt="2020-08-10T21:03:31.282" v="1931"/>
          <ac:inkMkLst>
            <pc:docMk/>
            <pc:sldMk cId="3084832323" sldId="771"/>
            <ac:inkMk id="63" creationId="{2380E5A5-C168-7945-BAAB-6F41912EF50A}"/>
          </ac:inkMkLst>
        </pc:inkChg>
        <pc:inkChg chg="add">
          <ac:chgData name="Chandra Chekuri" userId="32786454_tp_dropbox" providerId="OAuth2" clId="{E2F6A8B8-21CA-6948-80E4-6BE00637A704}" dt="2020-08-10T21:03:31.603" v="1932"/>
          <ac:inkMkLst>
            <pc:docMk/>
            <pc:sldMk cId="3084832323" sldId="771"/>
            <ac:inkMk id="64" creationId="{CCCAB590-2AFB-534B-B42C-A98609D4420F}"/>
          </ac:inkMkLst>
        </pc:inkChg>
        <pc:inkChg chg="add">
          <ac:chgData name="Chandra Chekuri" userId="32786454_tp_dropbox" providerId="OAuth2" clId="{E2F6A8B8-21CA-6948-80E4-6BE00637A704}" dt="2020-08-10T21:03:31.708" v="1933"/>
          <ac:inkMkLst>
            <pc:docMk/>
            <pc:sldMk cId="3084832323" sldId="771"/>
            <ac:inkMk id="65" creationId="{EF864805-5FB8-C949-84BD-DD2EC1535677}"/>
          </ac:inkMkLst>
        </pc:inkChg>
        <pc:inkChg chg="add">
          <ac:chgData name="Chandra Chekuri" userId="32786454_tp_dropbox" providerId="OAuth2" clId="{E2F6A8B8-21CA-6948-80E4-6BE00637A704}" dt="2020-08-10T21:03:32.275" v="1934"/>
          <ac:inkMkLst>
            <pc:docMk/>
            <pc:sldMk cId="3084832323" sldId="771"/>
            <ac:inkMk id="66" creationId="{23048925-502D-5045-AC9C-B88C6B71F764}"/>
          </ac:inkMkLst>
        </pc:inkChg>
        <pc:inkChg chg="add">
          <ac:chgData name="Chandra Chekuri" userId="32786454_tp_dropbox" providerId="OAuth2" clId="{E2F6A8B8-21CA-6948-80E4-6BE00637A704}" dt="2020-08-10T21:03:32.438" v="1935"/>
          <ac:inkMkLst>
            <pc:docMk/>
            <pc:sldMk cId="3084832323" sldId="771"/>
            <ac:inkMk id="67" creationId="{DB3513AC-584F-9844-AE5B-E4FD2213F8F4}"/>
          </ac:inkMkLst>
        </pc:inkChg>
        <pc:inkChg chg="add">
          <ac:chgData name="Chandra Chekuri" userId="32786454_tp_dropbox" providerId="OAuth2" clId="{E2F6A8B8-21CA-6948-80E4-6BE00637A704}" dt="2020-08-10T21:03:32.546" v="1936"/>
          <ac:inkMkLst>
            <pc:docMk/>
            <pc:sldMk cId="3084832323" sldId="771"/>
            <ac:inkMk id="68" creationId="{E441927E-6089-7945-8C51-2B4534392FD9}"/>
          </ac:inkMkLst>
        </pc:inkChg>
        <pc:inkChg chg="add topLvl">
          <ac:chgData name="Chandra Chekuri" userId="32786454_tp_dropbox" providerId="OAuth2" clId="{E2F6A8B8-21CA-6948-80E4-6BE00637A704}" dt="2020-08-10T21:04:05.186" v="1957"/>
          <ac:inkMkLst>
            <pc:docMk/>
            <pc:sldMk cId="3084832323" sldId="771"/>
            <ac:inkMk id="70" creationId="{DEE28F14-6949-4646-9082-033A615E69AE}"/>
          </ac:inkMkLst>
        </pc:inkChg>
        <pc:inkChg chg="add topLvl">
          <ac:chgData name="Chandra Chekuri" userId="32786454_tp_dropbox" providerId="OAuth2" clId="{E2F6A8B8-21CA-6948-80E4-6BE00637A704}" dt="2020-08-10T21:04:05.186" v="1957"/>
          <ac:inkMkLst>
            <pc:docMk/>
            <pc:sldMk cId="3084832323" sldId="771"/>
            <ac:inkMk id="71" creationId="{8F8C8429-7D12-214F-BDB5-E526708D8E84}"/>
          </ac:inkMkLst>
        </pc:inkChg>
        <pc:inkChg chg="add topLvl">
          <ac:chgData name="Chandra Chekuri" userId="32786454_tp_dropbox" providerId="OAuth2" clId="{E2F6A8B8-21CA-6948-80E4-6BE00637A704}" dt="2020-08-10T21:04:05.186" v="1957"/>
          <ac:inkMkLst>
            <pc:docMk/>
            <pc:sldMk cId="3084832323" sldId="771"/>
            <ac:inkMk id="72" creationId="{C9656A83-D9EB-6C49-9088-CEC7861CA3E6}"/>
          </ac:inkMkLst>
        </pc:inkChg>
        <pc:inkChg chg="add topLvl">
          <ac:chgData name="Chandra Chekuri" userId="32786454_tp_dropbox" providerId="OAuth2" clId="{E2F6A8B8-21CA-6948-80E4-6BE00637A704}" dt="2020-08-10T21:04:05.186" v="1957"/>
          <ac:inkMkLst>
            <pc:docMk/>
            <pc:sldMk cId="3084832323" sldId="771"/>
            <ac:inkMk id="73" creationId="{56C38238-D926-0A49-8B0A-48F64C9B9841}"/>
          </ac:inkMkLst>
        </pc:inkChg>
        <pc:inkChg chg="add topLvl">
          <ac:chgData name="Chandra Chekuri" userId="32786454_tp_dropbox" providerId="OAuth2" clId="{E2F6A8B8-21CA-6948-80E4-6BE00637A704}" dt="2020-08-10T21:04:05.186" v="1957"/>
          <ac:inkMkLst>
            <pc:docMk/>
            <pc:sldMk cId="3084832323" sldId="771"/>
            <ac:inkMk id="74" creationId="{32C46F36-1155-8E4B-8F01-DBE590458CF0}"/>
          </ac:inkMkLst>
        </pc:inkChg>
        <pc:inkChg chg="add topLvl">
          <ac:chgData name="Chandra Chekuri" userId="32786454_tp_dropbox" providerId="OAuth2" clId="{E2F6A8B8-21CA-6948-80E4-6BE00637A704}" dt="2020-08-10T21:04:05.186" v="1957"/>
          <ac:inkMkLst>
            <pc:docMk/>
            <pc:sldMk cId="3084832323" sldId="771"/>
            <ac:inkMk id="75" creationId="{157BF962-9AA5-DE41-99D5-64E841623F6C}"/>
          </ac:inkMkLst>
        </pc:inkChg>
        <pc:inkChg chg="add topLvl">
          <ac:chgData name="Chandra Chekuri" userId="32786454_tp_dropbox" providerId="OAuth2" clId="{E2F6A8B8-21CA-6948-80E4-6BE00637A704}" dt="2020-08-10T21:04:05.186" v="1957"/>
          <ac:inkMkLst>
            <pc:docMk/>
            <pc:sldMk cId="3084832323" sldId="771"/>
            <ac:inkMk id="77" creationId="{C4D3062E-2AE5-9243-B8A1-591E7460C905}"/>
          </ac:inkMkLst>
        </pc:inkChg>
        <pc:inkChg chg="add topLvl">
          <ac:chgData name="Chandra Chekuri" userId="32786454_tp_dropbox" providerId="OAuth2" clId="{E2F6A8B8-21CA-6948-80E4-6BE00637A704}" dt="2020-08-10T21:04:05.186" v="1957"/>
          <ac:inkMkLst>
            <pc:docMk/>
            <pc:sldMk cId="3084832323" sldId="771"/>
            <ac:inkMk id="78" creationId="{981F4822-F955-194C-854B-78643F9B3152}"/>
          </ac:inkMkLst>
        </pc:inkChg>
        <pc:inkChg chg="add topLvl">
          <ac:chgData name="Chandra Chekuri" userId="32786454_tp_dropbox" providerId="OAuth2" clId="{E2F6A8B8-21CA-6948-80E4-6BE00637A704}" dt="2020-08-10T21:04:05.186" v="1957"/>
          <ac:inkMkLst>
            <pc:docMk/>
            <pc:sldMk cId="3084832323" sldId="771"/>
            <ac:inkMk id="79" creationId="{3C307ACD-BD11-9940-9F88-19A724A41B87}"/>
          </ac:inkMkLst>
        </pc:inkChg>
        <pc:inkChg chg="add topLvl">
          <ac:chgData name="Chandra Chekuri" userId="32786454_tp_dropbox" providerId="OAuth2" clId="{E2F6A8B8-21CA-6948-80E4-6BE00637A704}" dt="2020-08-10T21:04:05.186" v="1957"/>
          <ac:inkMkLst>
            <pc:docMk/>
            <pc:sldMk cId="3084832323" sldId="771"/>
            <ac:inkMk id="81" creationId="{28EF69AE-F353-874F-B383-971856DCB01E}"/>
          </ac:inkMkLst>
        </pc:inkChg>
        <pc:inkChg chg="add topLvl">
          <ac:chgData name="Chandra Chekuri" userId="32786454_tp_dropbox" providerId="OAuth2" clId="{E2F6A8B8-21CA-6948-80E4-6BE00637A704}" dt="2020-08-10T21:04:05.186" v="1957"/>
          <ac:inkMkLst>
            <pc:docMk/>
            <pc:sldMk cId="3084832323" sldId="771"/>
            <ac:inkMk id="82" creationId="{32EB5301-5B2B-6945-A6E0-7216EA7DA0F5}"/>
          </ac:inkMkLst>
        </pc:inkChg>
        <pc:inkChg chg="add topLvl">
          <ac:chgData name="Chandra Chekuri" userId="32786454_tp_dropbox" providerId="OAuth2" clId="{E2F6A8B8-21CA-6948-80E4-6BE00637A704}" dt="2020-08-10T21:04:05.186" v="1957"/>
          <ac:inkMkLst>
            <pc:docMk/>
            <pc:sldMk cId="3084832323" sldId="771"/>
            <ac:inkMk id="83" creationId="{9ED1BD00-DEA5-CB4C-86E3-9BD0E2AF6E1C}"/>
          </ac:inkMkLst>
        </pc:inkChg>
        <pc:inkChg chg="add topLvl">
          <ac:chgData name="Chandra Chekuri" userId="32786454_tp_dropbox" providerId="OAuth2" clId="{E2F6A8B8-21CA-6948-80E4-6BE00637A704}" dt="2020-08-10T21:04:05.186" v="1957"/>
          <ac:inkMkLst>
            <pc:docMk/>
            <pc:sldMk cId="3084832323" sldId="771"/>
            <ac:inkMk id="84" creationId="{69E75823-16E3-D74C-94F6-06A5D91D489E}"/>
          </ac:inkMkLst>
        </pc:inkChg>
        <pc:inkChg chg="add">
          <ac:chgData name="Chandra Chekuri" userId="32786454_tp_dropbox" providerId="OAuth2" clId="{E2F6A8B8-21CA-6948-80E4-6BE00637A704}" dt="2020-08-10T21:04:04.098" v="1954"/>
          <ac:inkMkLst>
            <pc:docMk/>
            <pc:sldMk cId="3084832323" sldId="771"/>
            <ac:inkMk id="86" creationId="{2B8AFD6D-C88B-594A-B344-5D6304ED9C84}"/>
          </ac:inkMkLst>
        </pc:inkChg>
        <pc:inkChg chg="add">
          <ac:chgData name="Chandra Chekuri" userId="32786454_tp_dropbox" providerId="OAuth2" clId="{E2F6A8B8-21CA-6948-80E4-6BE00637A704}" dt="2020-08-10T21:04:04.249" v="1955"/>
          <ac:inkMkLst>
            <pc:docMk/>
            <pc:sldMk cId="3084832323" sldId="771"/>
            <ac:inkMk id="87" creationId="{0D673B7E-2111-E74F-8595-ECE5EFCAE043}"/>
          </ac:inkMkLst>
        </pc:inkChg>
        <pc:inkChg chg="add">
          <ac:chgData name="Chandra Chekuri" userId="32786454_tp_dropbox" providerId="OAuth2" clId="{E2F6A8B8-21CA-6948-80E4-6BE00637A704}" dt="2020-08-10T21:04:04.365" v="1956"/>
          <ac:inkMkLst>
            <pc:docMk/>
            <pc:sldMk cId="3084832323" sldId="771"/>
            <ac:inkMk id="88" creationId="{FAA003A8-FB7B-F843-8CCC-C93747D22D72}"/>
          </ac:inkMkLst>
        </pc:inkChg>
      </pc:sldChg>
      <pc:sldChg chg="del">
        <pc:chgData name="Chandra Chekuri" userId="32786454_tp_dropbox" providerId="OAuth2" clId="{E2F6A8B8-21CA-6948-80E4-6BE00637A704}" dt="2020-08-10T21:05:02.286" v="1958" actId="2696"/>
        <pc:sldMkLst>
          <pc:docMk/>
          <pc:sldMk cId="454997058" sldId="772"/>
        </pc:sldMkLst>
      </pc:sldChg>
      <pc:sldChg chg="addSp delSp modSp mod modClrScheme chgLayout">
        <pc:chgData name="Chandra Chekuri" userId="32786454_tp_dropbox" providerId="OAuth2" clId="{E2F6A8B8-21CA-6948-80E4-6BE00637A704}" dt="2020-08-10T21:08:24.857" v="2017"/>
        <pc:sldMkLst>
          <pc:docMk/>
          <pc:sldMk cId="272773488" sldId="773"/>
        </pc:sldMkLst>
        <pc:spChg chg="del">
          <ac:chgData name="Chandra Chekuri" userId="32786454_tp_dropbox" providerId="OAuth2" clId="{E2F6A8B8-21CA-6948-80E4-6BE00637A704}" dt="2020-08-10T21:06:37.445" v="1964" actId="478"/>
          <ac:spMkLst>
            <pc:docMk/>
            <pc:sldMk cId="272773488" sldId="773"/>
            <ac:spMk id="2" creationId="{40FAA659-06D0-004E-8EF8-9B86E97B68A4}"/>
          </ac:spMkLst>
        </pc:spChg>
        <pc:spChg chg="mod ord">
          <ac:chgData name="Chandra Chekuri" userId="32786454_tp_dropbox" providerId="OAuth2" clId="{E2F6A8B8-21CA-6948-80E4-6BE00637A704}" dt="2020-08-10T21:07:02.032" v="1969" actId="1076"/>
          <ac:spMkLst>
            <pc:docMk/>
            <pc:sldMk cId="272773488" sldId="773"/>
            <ac:spMk id="3" creationId="{4987E55B-0D17-AA4C-A6C4-9F2A0F18CBCC}"/>
          </ac:spMkLst>
        </pc:spChg>
        <pc:spChg chg="add del mod">
          <ac:chgData name="Chandra Chekuri" userId="32786454_tp_dropbox" providerId="OAuth2" clId="{E2F6A8B8-21CA-6948-80E4-6BE00637A704}" dt="2020-08-10T21:06:47.883" v="1965" actId="700"/>
          <ac:spMkLst>
            <pc:docMk/>
            <pc:sldMk cId="272773488" sldId="773"/>
            <ac:spMk id="91" creationId="{A7FE8BAA-5A03-CE4F-842B-8E0515634132}"/>
          </ac:spMkLst>
        </pc:spChg>
        <pc:grpChg chg="add mod">
          <ac:chgData name="Chandra Chekuri" userId="32786454_tp_dropbox" providerId="OAuth2" clId="{E2F6A8B8-21CA-6948-80E4-6BE00637A704}" dt="2020-08-10T21:06:12.539" v="1962" actId="1076"/>
          <ac:grpSpMkLst>
            <pc:docMk/>
            <pc:sldMk cId="272773488" sldId="773"/>
            <ac:grpSpMk id="86" creationId="{A337B832-C5B2-D942-BB2E-0FFFDE7E7583}"/>
          </ac:grpSpMkLst>
        </pc:grpChg>
        <pc:grpChg chg="add del">
          <ac:chgData name="Chandra Chekuri" userId="32786454_tp_dropbox" providerId="OAuth2" clId="{E2F6A8B8-21CA-6948-80E4-6BE00637A704}" dt="2020-08-10T21:08:08.610" v="2010"/>
          <ac:grpSpMkLst>
            <pc:docMk/>
            <pc:sldMk cId="272773488" sldId="773"/>
            <ac:grpSpMk id="87" creationId="{13E828AB-9D80-3E47-8384-FDF24D6ED57E}"/>
          </ac:grpSpMkLst>
        </pc:grpChg>
        <pc:grpChg chg="add">
          <ac:chgData name="Chandra Chekuri" userId="32786454_tp_dropbox" providerId="OAuth2" clId="{E2F6A8B8-21CA-6948-80E4-6BE00637A704}" dt="2020-08-10T21:06:09.732" v="1960"/>
          <ac:grpSpMkLst>
            <pc:docMk/>
            <pc:sldMk cId="272773488" sldId="773"/>
            <ac:grpSpMk id="88" creationId="{E0811911-92C8-AD48-B168-4B2D354B6AC2}"/>
          </ac:grpSpMkLst>
        </pc:grpChg>
        <pc:grpChg chg="add">
          <ac:chgData name="Chandra Chekuri" userId="32786454_tp_dropbox" providerId="OAuth2" clId="{E2F6A8B8-21CA-6948-80E4-6BE00637A704}" dt="2020-08-10T21:06:09.732" v="1960"/>
          <ac:grpSpMkLst>
            <pc:docMk/>
            <pc:sldMk cId="272773488" sldId="773"/>
            <ac:grpSpMk id="89" creationId="{843BAED4-1DB0-F146-9095-4ED06CD996F8}"/>
          </ac:grpSpMkLst>
        </pc:grpChg>
        <pc:grpChg chg="add">
          <ac:chgData name="Chandra Chekuri" userId="32786454_tp_dropbox" providerId="OAuth2" clId="{E2F6A8B8-21CA-6948-80E4-6BE00637A704}" dt="2020-08-10T21:07:43.922" v="2003"/>
          <ac:grpSpMkLst>
            <pc:docMk/>
            <pc:sldMk cId="272773488" sldId="773"/>
            <ac:grpSpMk id="113" creationId="{92A36DF8-2A91-2B4C-B77B-6BBE2C9E69DA}"/>
          </ac:grpSpMkLst>
        </pc:grpChg>
        <pc:grpChg chg="add del">
          <ac:chgData name="Chandra Chekuri" userId="32786454_tp_dropbox" providerId="OAuth2" clId="{E2F6A8B8-21CA-6948-80E4-6BE00637A704}" dt="2020-08-10T21:08:17.383" v="2012"/>
          <ac:grpSpMkLst>
            <pc:docMk/>
            <pc:sldMk cId="272773488" sldId="773"/>
            <ac:grpSpMk id="117" creationId="{020BDA5F-CBFA-C442-9AE3-F4056FD8F1FD}"/>
          </ac:grpSpMkLst>
        </pc:grpChg>
        <pc:grpChg chg="add">
          <ac:chgData name="Chandra Chekuri" userId="32786454_tp_dropbox" providerId="OAuth2" clId="{E2F6A8B8-21CA-6948-80E4-6BE00637A704}" dt="2020-08-10T21:08:08.610" v="2010"/>
          <ac:grpSpMkLst>
            <pc:docMk/>
            <pc:sldMk cId="272773488" sldId="773"/>
            <ac:grpSpMk id="120" creationId="{BE8A6736-85ED-E348-A783-BC5B9F6DC3B0}"/>
          </ac:grpSpMkLst>
        </pc:grpChg>
        <pc:grpChg chg="add">
          <ac:chgData name="Chandra Chekuri" userId="32786454_tp_dropbox" providerId="OAuth2" clId="{E2F6A8B8-21CA-6948-80E4-6BE00637A704}" dt="2020-08-10T21:08:24.857" v="2017"/>
          <ac:grpSpMkLst>
            <pc:docMk/>
            <pc:sldMk cId="272773488" sldId="773"/>
            <ac:grpSpMk id="124" creationId="{2ED0A03A-BF35-6241-B2C4-5B220A6C33B6}"/>
          </ac:grpSpMkLst>
        </pc:grpChg>
        <pc:inkChg chg="add mod">
          <ac:chgData name="Chandra Chekuri" userId="32786454_tp_dropbox" providerId="OAuth2" clId="{E2F6A8B8-21CA-6948-80E4-6BE00637A704}" dt="2020-08-10T21:07:14.755" v="1971" actId="1076"/>
          <ac:inkMkLst>
            <pc:docMk/>
            <pc:sldMk cId="272773488" sldId="773"/>
            <ac:inkMk id="5" creationId="{F0298057-0611-254F-B660-EF2B09E52EBD}"/>
          </ac:inkMkLst>
        </pc:inkChg>
        <pc:inkChg chg="add mod">
          <ac:chgData name="Chandra Chekuri" userId="32786454_tp_dropbox" providerId="OAuth2" clId="{E2F6A8B8-21CA-6948-80E4-6BE00637A704}" dt="2020-08-10T21:07:14.755" v="1971" actId="1076"/>
          <ac:inkMkLst>
            <pc:docMk/>
            <pc:sldMk cId="272773488" sldId="773"/>
            <ac:inkMk id="7" creationId="{4F9E2904-D995-AD46-8472-A4109523CB8C}"/>
          </ac:inkMkLst>
        </pc:inkChg>
        <pc:inkChg chg="add mod">
          <ac:chgData name="Chandra Chekuri" userId="32786454_tp_dropbox" providerId="OAuth2" clId="{E2F6A8B8-21CA-6948-80E4-6BE00637A704}" dt="2020-08-10T21:07:14.755" v="1971" actId="1076"/>
          <ac:inkMkLst>
            <pc:docMk/>
            <pc:sldMk cId="272773488" sldId="773"/>
            <ac:inkMk id="9" creationId="{124F2D67-D168-3541-B152-62980DE05F51}"/>
          </ac:inkMkLst>
        </pc:inkChg>
        <pc:inkChg chg="add mod">
          <ac:chgData name="Chandra Chekuri" userId="32786454_tp_dropbox" providerId="OAuth2" clId="{E2F6A8B8-21CA-6948-80E4-6BE00637A704}" dt="2020-08-10T21:07:14.755" v="1971" actId="1076"/>
          <ac:inkMkLst>
            <pc:docMk/>
            <pc:sldMk cId="272773488" sldId="773"/>
            <ac:inkMk id="11" creationId="{10BD8C55-3D3E-8640-A462-C50D7C59EEBD}"/>
          </ac:inkMkLst>
        </pc:inkChg>
        <pc:inkChg chg="add mod">
          <ac:chgData name="Chandra Chekuri" userId="32786454_tp_dropbox" providerId="OAuth2" clId="{E2F6A8B8-21CA-6948-80E4-6BE00637A704}" dt="2020-08-10T21:07:14.755" v="1971" actId="1076"/>
          <ac:inkMkLst>
            <pc:docMk/>
            <pc:sldMk cId="272773488" sldId="773"/>
            <ac:inkMk id="13" creationId="{27274870-BB02-834C-97CE-37D21152ACF2}"/>
          </ac:inkMkLst>
        </pc:inkChg>
        <pc:inkChg chg="add mod">
          <ac:chgData name="Chandra Chekuri" userId="32786454_tp_dropbox" providerId="OAuth2" clId="{E2F6A8B8-21CA-6948-80E4-6BE00637A704}" dt="2020-08-10T21:07:14.755" v="1971" actId="1076"/>
          <ac:inkMkLst>
            <pc:docMk/>
            <pc:sldMk cId="272773488" sldId="773"/>
            <ac:inkMk id="15" creationId="{6D2FE097-6D28-CF4C-9EB8-15A575C7E775}"/>
          </ac:inkMkLst>
        </pc:inkChg>
        <pc:inkChg chg="add mod">
          <ac:chgData name="Chandra Chekuri" userId="32786454_tp_dropbox" providerId="OAuth2" clId="{E2F6A8B8-21CA-6948-80E4-6BE00637A704}" dt="2020-08-10T21:07:14.755" v="1971" actId="1076"/>
          <ac:inkMkLst>
            <pc:docMk/>
            <pc:sldMk cId="272773488" sldId="773"/>
            <ac:inkMk id="17" creationId="{3F131607-505A-0342-B8F2-FC582166E809}"/>
          </ac:inkMkLst>
        </pc:inkChg>
        <pc:inkChg chg="add mod">
          <ac:chgData name="Chandra Chekuri" userId="32786454_tp_dropbox" providerId="OAuth2" clId="{E2F6A8B8-21CA-6948-80E4-6BE00637A704}" dt="2020-08-10T21:07:14.755" v="1971" actId="1076"/>
          <ac:inkMkLst>
            <pc:docMk/>
            <pc:sldMk cId="272773488" sldId="773"/>
            <ac:inkMk id="19" creationId="{3D6E2039-D6C9-3243-B6CB-EFFDD0F25E64}"/>
          </ac:inkMkLst>
        </pc:inkChg>
        <pc:inkChg chg="add mod">
          <ac:chgData name="Chandra Chekuri" userId="32786454_tp_dropbox" providerId="OAuth2" clId="{E2F6A8B8-21CA-6948-80E4-6BE00637A704}" dt="2020-08-10T21:07:14.755" v="1971" actId="1076"/>
          <ac:inkMkLst>
            <pc:docMk/>
            <pc:sldMk cId="272773488" sldId="773"/>
            <ac:inkMk id="21" creationId="{8F51289F-6B42-9147-8807-31A90D10511B}"/>
          </ac:inkMkLst>
        </pc:inkChg>
        <pc:inkChg chg="add mod">
          <ac:chgData name="Chandra Chekuri" userId="32786454_tp_dropbox" providerId="OAuth2" clId="{E2F6A8B8-21CA-6948-80E4-6BE00637A704}" dt="2020-08-10T21:07:14.755" v="1971" actId="1076"/>
          <ac:inkMkLst>
            <pc:docMk/>
            <pc:sldMk cId="272773488" sldId="773"/>
            <ac:inkMk id="23" creationId="{88BAF5A7-C750-CE4D-93E5-19DD1FC59983}"/>
          </ac:inkMkLst>
        </pc:inkChg>
        <pc:inkChg chg="add mod">
          <ac:chgData name="Chandra Chekuri" userId="32786454_tp_dropbox" providerId="OAuth2" clId="{E2F6A8B8-21CA-6948-80E4-6BE00637A704}" dt="2020-08-10T21:07:14.755" v="1971" actId="1076"/>
          <ac:inkMkLst>
            <pc:docMk/>
            <pc:sldMk cId="272773488" sldId="773"/>
            <ac:inkMk id="25" creationId="{B264D369-B354-8543-A066-2F70F634DD73}"/>
          </ac:inkMkLst>
        </pc:inkChg>
        <pc:inkChg chg="add mod">
          <ac:chgData name="Chandra Chekuri" userId="32786454_tp_dropbox" providerId="OAuth2" clId="{E2F6A8B8-21CA-6948-80E4-6BE00637A704}" dt="2020-08-10T21:07:14.755" v="1971" actId="1076"/>
          <ac:inkMkLst>
            <pc:docMk/>
            <pc:sldMk cId="272773488" sldId="773"/>
            <ac:inkMk id="27" creationId="{C4F241C2-127E-654D-BD5B-CE6BD78AF1FC}"/>
          </ac:inkMkLst>
        </pc:inkChg>
        <pc:inkChg chg="add mod">
          <ac:chgData name="Chandra Chekuri" userId="32786454_tp_dropbox" providerId="OAuth2" clId="{E2F6A8B8-21CA-6948-80E4-6BE00637A704}" dt="2020-08-10T21:07:14.755" v="1971" actId="1076"/>
          <ac:inkMkLst>
            <pc:docMk/>
            <pc:sldMk cId="272773488" sldId="773"/>
            <ac:inkMk id="29" creationId="{9688E497-D32E-2A47-9722-F0DEEE757B50}"/>
          </ac:inkMkLst>
        </pc:inkChg>
        <pc:inkChg chg="add mod">
          <ac:chgData name="Chandra Chekuri" userId="32786454_tp_dropbox" providerId="OAuth2" clId="{E2F6A8B8-21CA-6948-80E4-6BE00637A704}" dt="2020-08-10T21:07:14.755" v="1971" actId="1076"/>
          <ac:inkMkLst>
            <pc:docMk/>
            <pc:sldMk cId="272773488" sldId="773"/>
            <ac:inkMk id="31" creationId="{33697984-A1AB-2042-AD7D-26015FC6FCB3}"/>
          </ac:inkMkLst>
        </pc:inkChg>
        <pc:inkChg chg="add mod">
          <ac:chgData name="Chandra Chekuri" userId="32786454_tp_dropbox" providerId="OAuth2" clId="{E2F6A8B8-21CA-6948-80E4-6BE00637A704}" dt="2020-08-10T21:07:14.755" v="1971" actId="1076"/>
          <ac:inkMkLst>
            <pc:docMk/>
            <pc:sldMk cId="272773488" sldId="773"/>
            <ac:inkMk id="33" creationId="{FA92C0C0-AC19-A24F-8FE5-C4284CB5EE26}"/>
          </ac:inkMkLst>
        </pc:inkChg>
        <pc:inkChg chg="add mod">
          <ac:chgData name="Chandra Chekuri" userId="32786454_tp_dropbox" providerId="OAuth2" clId="{E2F6A8B8-21CA-6948-80E4-6BE00637A704}" dt="2020-08-10T21:07:14.755" v="1971" actId="1076"/>
          <ac:inkMkLst>
            <pc:docMk/>
            <pc:sldMk cId="272773488" sldId="773"/>
            <ac:inkMk id="35" creationId="{DBADDCDD-9ABB-1844-9B2E-D2E848F21E80}"/>
          </ac:inkMkLst>
        </pc:inkChg>
        <pc:inkChg chg="add mod">
          <ac:chgData name="Chandra Chekuri" userId="32786454_tp_dropbox" providerId="OAuth2" clId="{E2F6A8B8-21CA-6948-80E4-6BE00637A704}" dt="2020-08-10T21:07:14.755" v="1971" actId="1076"/>
          <ac:inkMkLst>
            <pc:docMk/>
            <pc:sldMk cId="272773488" sldId="773"/>
            <ac:inkMk id="37" creationId="{D9807675-4AB9-4A45-83D1-A0A4ADA97BD5}"/>
          </ac:inkMkLst>
        </pc:inkChg>
        <pc:inkChg chg="add mod">
          <ac:chgData name="Chandra Chekuri" userId="32786454_tp_dropbox" providerId="OAuth2" clId="{E2F6A8B8-21CA-6948-80E4-6BE00637A704}" dt="2020-08-10T21:07:14.755" v="1971" actId="1076"/>
          <ac:inkMkLst>
            <pc:docMk/>
            <pc:sldMk cId="272773488" sldId="773"/>
            <ac:inkMk id="39" creationId="{801A7A79-4C11-D94F-8549-1958DB21A138}"/>
          </ac:inkMkLst>
        </pc:inkChg>
        <pc:inkChg chg="add mod">
          <ac:chgData name="Chandra Chekuri" userId="32786454_tp_dropbox" providerId="OAuth2" clId="{E2F6A8B8-21CA-6948-80E4-6BE00637A704}" dt="2020-08-10T21:07:14.755" v="1971" actId="1076"/>
          <ac:inkMkLst>
            <pc:docMk/>
            <pc:sldMk cId="272773488" sldId="773"/>
            <ac:inkMk id="41" creationId="{B6B0AC41-FA69-014B-8CED-F8B0352B6F8F}"/>
          </ac:inkMkLst>
        </pc:inkChg>
        <pc:inkChg chg="add mod">
          <ac:chgData name="Chandra Chekuri" userId="32786454_tp_dropbox" providerId="OAuth2" clId="{E2F6A8B8-21CA-6948-80E4-6BE00637A704}" dt="2020-08-10T21:07:14.755" v="1971" actId="1076"/>
          <ac:inkMkLst>
            <pc:docMk/>
            <pc:sldMk cId="272773488" sldId="773"/>
            <ac:inkMk id="43" creationId="{F8EF75B5-B689-F345-A6AB-B9CCFF5CE07A}"/>
          </ac:inkMkLst>
        </pc:inkChg>
        <pc:inkChg chg="add mod">
          <ac:chgData name="Chandra Chekuri" userId="32786454_tp_dropbox" providerId="OAuth2" clId="{E2F6A8B8-21CA-6948-80E4-6BE00637A704}" dt="2020-08-10T21:07:14.755" v="1971" actId="1076"/>
          <ac:inkMkLst>
            <pc:docMk/>
            <pc:sldMk cId="272773488" sldId="773"/>
            <ac:inkMk id="45" creationId="{8C2FC5D1-04DE-E341-BFC3-C1A6BD777B75}"/>
          </ac:inkMkLst>
        </pc:inkChg>
        <pc:inkChg chg="add mod">
          <ac:chgData name="Chandra Chekuri" userId="32786454_tp_dropbox" providerId="OAuth2" clId="{E2F6A8B8-21CA-6948-80E4-6BE00637A704}" dt="2020-08-10T21:07:14.755" v="1971" actId="1076"/>
          <ac:inkMkLst>
            <pc:docMk/>
            <pc:sldMk cId="272773488" sldId="773"/>
            <ac:inkMk id="47" creationId="{7D78BEE8-CA1D-5443-981C-13E02D307F0C}"/>
          </ac:inkMkLst>
        </pc:inkChg>
        <pc:inkChg chg="add mod">
          <ac:chgData name="Chandra Chekuri" userId="32786454_tp_dropbox" providerId="OAuth2" clId="{E2F6A8B8-21CA-6948-80E4-6BE00637A704}" dt="2020-08-10T21:07:14.755" v="1971" actId="1076"/>
          <ac:inkMkLst>
            <pc:docMk/>
            <pc:sldMk cId="272773488" sldId="773"/>
            <ac:inkMk id="49" creationId="{C94BAB7C-66F0-AE4C-8FCC-46958E6C5738}"/>
          </ac:inkMkLst>
        </pc:inkChg>
        <pc:inkChg chg="add mod">
          <ac:chgData name="Chandra Chekuri" userId="32786454_tp_dropbox" providerId="OAuth2" clId="{E2F6A8B8-21CA-6948-80E4-6BE00637A704}" dt="2020-08-10T21:07:14.755" v="1971" actId="1076"/>
          <ac:inkMkLst>
            <pc:docMk/>
            <pc:sldMk cId="272773488" sldId="773"/>
            <ac:inkMk id="51" creationId="{18410C39-8183-9744-B0AB-926885145A5A}"/>
          </ac:inkMkLst>
        </pc:inkChg>
        <pc:inkChg chg="add mod">
          <ac:chgData name="Chandra Chekuri" userId="32786454_tp_dropbox" providerId="OAuth2" clId="{E2F6A8B8-21CA-6948-80E4-6BE00637A704}" dt="2020-08-10T21:07:14.755" v="1971" actId="1076"/>
          <ac:inkMkLst>
            <pc:docMk/>
            <pc:sldMk cId="272773488" sldId="773"/>
            <ac:inkMk id="53" creationId="{58F442E7-E210-CC4D-9224-47F94714577D}"/>
          </ac:inkMkLst>
        </pc:inkChg>
        <pc:inkChg chg="add mod topLvl">
          <ac:chgData name="Chandra Chekuri" userId="32786454_tp_dropbox" providerId="OAuth2" clId="{E2F6A8B8-21CA-6948-80E4-6BE00637A704}" dt="2020-08-10T21:08:08.610" v="2010"/>
          <ac:inkMkLst>
            <pc:docMk/>
            <pc:sldMk cId="272773488" sldId="773"/>
            <ac:inkMk id="55" creationId="{B2019A4C-0461-924A-89BE-AECA96B7F2AA}"/>
          </ac:inkMkLst>
        </pc:inkChg>
        <pc:inkChg chg="add mod topLvl">
          <ac:chgData name="Chandra Chekuri" userId="32786454_tp_dropbox" providerId="OAuth2" clId="{E2F6A8B8-21CA-6948-80E4-6BE00637A704}" dt="2020-08-10T21:08:08.610" v="2010"/>
          <ac:inkMkLst>
            <pc:docMk/>
            <pc:sldMk cId="272773488" sldId="773"/>
            <ac:inkMk id="57" creationId="{A697AB04-EBEA-C84D-8C24-64FA30FA830A}"/>
          </ac:inkMkLst>
        </pc:inkChg>
        <pc:inkChg chg="add mod topLvl">
          <ac:chgData name="Chandra Chekuri" userId="32786454_tp_dropbox" providerId="OAuth2" clId="{E2F6A8B8-21CA-6948-80E4-6BE00637A704}" dt="2020-08-10T21:08:08.610" v="2010"/>
          <ac:inkMkLst>
            <pc:docMk/>
            <pc:sldMk cId="272773488" sldId="773"/>
            <ac:inkMk id="59" creationId="{5E29095C-DEAF-FF45-B32F-06D7B4CF70CC}"/>
          </ac:inkMkLst>
        </pc:inkChg>
        <pc:inkChg chg="add mod topLvl">
          <ac:chgData name="Chandra Chekuri" userId="32786454_tp_dropbox" providerId="OAuth2" clId="{E2F6A8B8-21CA-6948-80E4-6BE00637A704}" dt="2020-08-10T21:08:08.610" v="2010"/>
          <ac:inkMkLst>
            <pc:docMk/>
            <pc:sldMk cId="272773488" sldId="773"/>
            <ac:inkMk id="61" creationId="{EE5D1A5D-7117-E246-875B-347F8AA1066A}"/>
          </ac:inkMkLst>
        </pc:inkChg>
        <pc:inkChg chg="add mod topLvl">
          <ac:chgData name="Chandra Chekuri" userId="32786454_tp_dropbox" providerId="OAuth2" clId="{E2F6A8B8-21CA-6948-80E4-6BE00637A704}" dt="2020-08-10T21:08:08.610" v="2010"/>
          <ac:inkMkLst>
            <pc:docMk/>
            <pc:sldMk cId="272773488" sldId="773"/>
            <ac:inkMk id="63" creationId="{CA90CB5C-AABF-BF4B-A072-B9FBEF694213}"/>
          </ac:inkMkLst>
        </pc:inkChg>
        <pc:inkChg chg="add mod topLvl">
          <ac:chgData name="Chandra Chekuri" userId="32786454_tp_dropbox" providerId="OAuth2" clId="{E2F6A8B8-21CA-6948-80E4-6BE00637A704}" dt="2020-08-10T21:08:08.610" v="2010"/>
          <ac:inkMkLst>
            <pc:docMk/>
            <pc:sldMk cId="272773488" sldId="773"/>
            <ac:inkMk id="65" creationId="{8369B3CE-1A15-5A4D-BC49-A8D4CC4F544F}"/>
          </ac:inkMkLst>
        </pc:inkChg>
        <pc:inkChg chg="add del mod">
          <ac:chgData name="Chandra Chekuri" userId="32786454_tp_dropbox" providerId="OAuth2" clId="{E2F6A8B8-21CA-6948-80E4-6BE00637A704}" dt="2020-08-10T21:07:20.895" v="1972"/>
          <ac:inkMkLst>
            <pc:docMk/>
            <pc:sldMk cId="272773488" sldId="773"/>
            <ac:inkMk id="67" creationId="{8FCD41BC-08A8-A643-A091-AEF2D58C875C}"/>
          </ac:inkMkLst>
        </pc:inkChg>
        <pc:inkChg chg="add del mod">
          <ac:chgData name="Chandra Chekuri" userId="32786454_tp_dropbox" providerId="OAuth2" clId="{E2F6A8B8-21CA-6948-80E4-6BE00637A704}" dt="2020-08-10T21:07:21.385" v="1973"/>
          <ac:inkMkLst>
            <pc:docMk/>
            <pc:sldMk cId="272773488" sldId="773"/>
            <ac:inkMk id="69" creationId="{E0F5A295-216C-E44A-B9E0-A6A8B39E3884}"/>
          </ac:inkMkLst>
        </pc:inkChg>
        <pc:inkChg chg="add del mod">
          <ac:chgData name="Chandra Chekuri" userId="32786454_tp_dropbox" providerId="OAuth2" clId="{E2F6A8B8-21CA-6948-80E4-6BE00637A704}" dt="2020-08-10T21:07:22.106" v="1975"/>
          <ac:inkMkLst>
            <pc:docMk/>
            <pc:sldMk cId="272773488" sldId="773"/>
            <ac:inkMk id="71" creationId="{EDFDB078-87FE-6B45-A00C-5FED9A262F4E}"/>
          </ac:inkMkLst>
        </pc:inkChg>
        <pc:inkChg chg="add del mod">
          <ac:chgData name="Chandra Chekuri" userId="32786454_tp_dropbox" providerId="OAuth2" clId="{E2F6A8B8-21CA-6948-80E4-6BE00637A704}" dt="2020-08-10T21:07:21.848" v="1974"/>
          <ac:inkMkLst>
            <pc:docMk/>
            <pc:sldMk cId="272773488" sldId="773"/>
            <ac:inkMk id="73" creationId="{B597797C-3D2B-224E-8A65-690E3FD024EA}"/>
          </ac:inkMkLst>
        </pc:inkChg>
        <pc:inkChg chg="add del mod">
          <ac:chgData name="Chandra Chekuri" userId="32786454_tp_dropbox" providerId="OAuth2" clId="{E2F6A8B8-21CA-6948-80E4-6BE00637A704}" dt="2020-08-10T21:07:22.113" v="1976"/>
          <ac:inkMkLst>
            <pc:docMk/>
            <pc:sldMk cId="272773488" sldId="773"/>
            <ac:inkMk id="75" creationId="{8F3F5842-5697-5F46-8687-445321D3746C}"/>
          </ac:inkMkLst>
        </pc:inkChg>
        <pc:inkChg chg="add del mod">
          <ac:chgData name="Chandra Chekuri" userId="32786454_tp_dropbox" providerId="OAuth2" clId="{E2F6A8B8-21CA-6948-80E4-6BE00637A704}" dt="2020-08-10T21:07:22.865" v="1978"/>
          <ac:inkMkLst>
            <pc:docMk/>
            <pc:sldMk cId="272773488" sldId="773"/>
            <ac:inkMk id="77" creationId="{F48DC0DC-A497-B344-AB1D-A6E6B3DA6B80}"/>
          </ac:inkMkLst>
        </pc:inkChg>
        <pc:inkChg chg="add del mod">
          <ac:chgData name="Chandra Chekuri" userId="32786454_tp_dropbox" providerId="OAuth2" clId="{E2F6A8B8-21CA-6948-80E4-6BE00637A704}" dt="2020-08-10T21:07:23.436" v="1981"/>
          <ac:inkMkLst>
            <pc:docMk/>
            <pc:sldMk cId="272773488" sldId="773"/>
            <ac:inkMk id="79" creationId="{2A000F67-EC33-C346-8995-5198696B0524}"/>
          </ac:inkMkLst>
        </pc:inkChg>
        <pc:inkChg chg="add del mod">
          <ac:chgData name="Chandra Chekuri" userId="32786454_tp_dropbox" providerId="OAuth2" clId="{E2F6A8B8-21CA-6948-80E4-6BE00637A704}" dt="2020-08-10T21:07:22.720" v="1977"/>
          <ac:inkMkLst>
            <pc:docMk/>
            <pc:sldMk cId="272773488" sldId="773"/>
            <ac:inkMk id="81" creationId="{3A6AD7F1-B675-904C-A56C-0D6753897FB4}"/>
          </ac:inkMkLst>
        </pc:inkChg>
        <pc:inkChg chg="add del mod">
          <ac:chgData name="Chandra Chekuri" userId="32786454_tp_dropbox" providerId="OAuth2" clId="{E2F6A8B8-21CA-6948-80E4-6BE00637A704}" dt="2020-08-10T21:07:23.224" v="1980"/>
          <ac:inkMkLst>
            <pc:docMk/>
            <pc:sldMk cId="272773488" sldId="773"/>
            <ac:inkMk id="83" creationId="{D0531684-8698-9940-A51E-5FF6D2DEF18A}"/>
          </ac:inkMkLst>
        </pc:inkChg>
        <pc:inkChg chg="add del mod">
          <ac:chgData name="Chandra Chekuri" userId="32786454_tp_dropbox" providerId="OAuth2" clId="{E2F6A8B8-21CA-6948-80E4-6BE00637A704}" dt="2020-08-10T21:07:23.220" v="1979"/>
          <ac:inkMkLst>
            <pc:docMk/>
            <pc:sldMk cId="272773488" sldId="773"/>
            <ac:inkMk id="85" creationId="{F937B789-EAA7-D94B-BED0-D77A5F4EF79A}"/>
          </ac:inkMkLst>
        </pc:inkChg>
        <pc:inkChg chg="add">
          <ac:chgData name="Chandra Chekuri" userId="32786454_tp_dropbox" providerId="OAuth2" clId="{E2F6A8B8-21CA-6948-80E4-6BE00637A704}" dt="2020-08-10T21:07:35.376" v="1982"/>
          <ac:inkMkLst>
            <pc:docMk/>
            <pc:sldMk cId="272773488" sldId="773"/>
            <ac:inkMk id="92" creationId="{7A3F663C-B11F-9849-815E-85A465B24C46}"/>
          </ac:inkMkLst>
        </pc:inkChg>
        <pc:inkChg chg="add">
          <ac:chgData name="Chandra Chekuri" userId="32786454_tp_dropbox" providerId="OAuth2" clId="{E2F6A8B8-21CA-6948-80E4-6BE00637A704}" dt="2020-08-10T21:07:35.626" v="1983"/>
          <ac:inkMkLst>
            <pc:docMk/>
            <pc:sldMk cId="272773488" sldId="773"/>
            <ac:inkMk id="93" creationId="{67C4D3D2-62E9-D245-AE70-4C9126456A98}"/>
          </ac:inkMkLst>
        </pc:inkChg>
        <pc:inkChg chg="add">
          <ac:chgData name="Chandra Chekuri" userId="32786454_tp_dropbox" providerId="OAuth2" clId="{E2F6A8B8-21CA-6948-80E4-6BE00637A704}" dt="2020-08-10T21:07:35.741" v="1984"/>
          <ac:inkMkLst>
            <pc:docMk/>
            <pc:sldMk cId="272773488" sldId="773"/>
            <ac:inkMk id="94" creationId="{F2D5ADB7-0454-6143-93ED-97D79898950B}"/>
          </ac:inkMkLst>
        </pc:inkChg>
        <pc:inkChg chg="add">
          <ac:chgData name="Chandra Chekuri" userId="32786454_tp_dropbox" providerId="OAuth2" clId="{E2F6A8B8-21CA-6948-80E4-6BE00637A704}" dt="2020-08-10T21:07:36.569" v="1985"/>
          <ac:inkMkLst>
            <pc:docMk/>
            <pc:sldMk cId="272773488" sldId="773"/>
            <ac:inkMk id="95" creationId="{FFF61789-0F0D-B246-AD9D-B603A2D0873B}"/>
          </ac:inkMkLst>
        </pc:inkChg>
        <pc:inkChg chg="add">
          <ac:chgData name="Chandra Chekuri" userId="32786454_tp_dropbox" providerId="OAuth2" clId="{E2F6A8B8-21CA-6948-80E4-6BE00637A704}" dt="2020-08-10T21:07:37.657" v="1986"/>
          <ac:inkMkLst>
            <pc:docMk/>
            <pc:sldMk cId="272773488" sldId="773"/>
            <ac:inkMk id="96" creationId="{EE10AA04-EE6E-BC4D-8FB6-279AB959D8C3}"/>
          </ac:inkMkLst>
        </pc:inkChg>
        <pc:inkChg chg="add">
          <ac:chgData name="Chandra Chekuri" userId="32786454_tp_dropbox" providerId="OAuth2" clId="{E2F6A8B8-21CA-6948-80E4-6BE00637A704}" dt="2020-08-10T21:07:37.878" v="1987"/>
          <ac:inkMkLst>
            <pc:docMk/>
            <pc:sldMk cId="272773488" sldId="773"/>
            <ac:inkMk id="97" creationId="{C959C15C-7CD2-D94B-BDEA-5CD2F35A7841}"/>
          </ac:inkMkLst>
        </pc:inkChg>
        <pc:inkChg chg="add">
          <ac:chgData name="Chandra Chekuri" userId="32786454_tp_dropbox" providerId="OAuth2" clId="{E2F6A8B8-21CA-6948-80E4-6BE00637A704}" dt="2020-08-10T21:07:38.053" v="1988"/>
          <ac:inkMkLst>
            <pc:docMk/>
            <pc:sldMk cId="272773488" sldId="773"/>
            <ac:inkMk id="98" creationId="{D042FFC0-A1F4-6046-8059-855FE14554D7}"/>
          </ac:inkMkLst>
        </pc:inkChg>
        <pc:inkChg chg="add">
          <ac:chgData name="Chandra Chekuri" userId="32786454_tp_dropbox" providerId="OAuth2" clId="{E2F6A8B8-21CA-6948-80E4-6BE00637A704}" dt="2020-08-10T21:07:38.499" v="1989"/>
          <ac:inkMkLst>
            <pc:docMk/>
            <pc:sldMk cId="272773488" sldId="773"/>
            <ac:inkMk id="99" creationId="{D8C037FA-7D38-6948-874A-0C36F4067BFF}"/>
          </ac:inkMkLst>
        </pc:inkChg>
        <pc:inkChg chg="add">
          <ac:chgData name="Chandra Chekuri" userId="32786454_tp_dropbox" providerId="OAuth2" clId="{E2F6A8B8-21CA-6948-80E4-6BE00637A704}" dt="2020-08-10T21:07:38.733" v="1990"/>
          <ac:inkMkLst>
            <pc:docMk/>
            <pc:sldMk cId="272773488" sldId="773"/>
            <ac:inkMk id="100" creationId="{7C5B31BA-CC03-1844-8E5B-5623BE3FE205}"/>
          </ac:inkMkLst>
        </pc:inkChg>
        <pc:inkChg chg="add">
          <ac:chgData name="Chandra Chekuri" userId="32786454_tp_dropbox" providerId="OAuth2" clId="{E2F6A8B8-21CA-6948-80E4-6BE00637A704}" dt="2020-08-10T21:07:39.308" v="1991"/>
          <ac:inkMkLst>
            <pc:docMk/>
            <pc:sldMk cId="272773488" sldId="773"/>
            <ac:inkMk id="101" creationId="{F085F92C-E52A-3344-A34B-A343BAB64050}"/>
          </ac:inkMkLst>
        </pc:inkChg>
        <pc:inkChg chg="add">
          <ac:chgData name="Chandra Chekuri" userId="32786454_tp_dropbox" providerId="OAuth2" clId="{E2F6A8B8-21CA-6948-80E4-6BE00637A704}" dt="2020-08-10T21:07:39.462" v="1992"/>
          <ac:inkMkLst>
            <pc:docMk/>
            <pc:sldMk cId="272773488" sldId="773"/>
            <ac:inkMk id="102" creationId="{51C8A335-3A56-E245-9C90-90CE4B4368F9}"/>
          </ac:inkMkLst>
        </pc:inkChg>
        <pc:inkChg chg="add">
          <ac:chgData name="Chandra Chekuri" userId="32786454_tp_dropbox" providerId="OAuth2" clId="{E2F6A8B8-21CA-6948-80E4-6BE00637A704}" dt="2020-08-10T21:07:39.570" v="1993"/>
          <ac:inkMkLst>
            <pc:docMk/>
            <pc:sldMk cId="272773488" sldId="773"/>
            <ac:inkMk id="103" creationId="{C344104E-92C2-0B42-9088-69A766C10BD6}"/>
          </ac:inkMkLst>
        </pc:inkChg>
        <pc:inkChg chg="add">
          <ac:chgData name="Chandra Chekuri" userId="32786454_tp_dropbox" providerId="OAuth2" clId="{E2F6A8B8-21CA-6948-80E4-6BE00637A704}" dt="2020-08-10T21:07:39.679" v="1994"/>
          <ac:inkMkLst>
            <pc:docMk/>
            <pc:sldMk cId="272773488" sldId="773"/>
            <ac:inkMk id="104" creationId="{21B0A932-905D-9547-B140-BAF473545994}"/>
          </ac:inkMkLst>
        </pc:inkChg>
        <pc:inkChg chg="add">
          <ac:chgData name="Chandra Chekuri" userId="32786454_tp_dropbox" providerId="OAuth2" clId="{E2F6A8B8-21CA-6948-80E4-6BE00637A704}" dt="2020-08-10T21:07:39.845" v="1995"/>
          <ac:inkMkLst>
            <pc:docMk/>
            <pc:sldMk cId="272773488" sldId="773"/>
            <ac:inkMk id="105" creationId="{CD5352B9-4D94-F045-9AEC-4F5A9D147CE2}"/>
          </ac:inkMkLst>
        </pc:inkChg>
        <pc:inkChg chg="add">
          <ac:chgData name="Chandra Chekuri" userId="32786454_tp_dropbox" providerId="OAuth2" clId="{E2F6A8B8-21CA-6948-80E4-6BE00637A704}" dt="2020-08-10T21:07:40.662" v="1996"/>
          <ac:inkMkLst>
            <pc:docMk/>
            <pc:sldMk cId="272773488" sldId="773"/>
            <ac:inkMk id="106" creationId="{A4FC97EC-727C-D34C-82E9-E58834ACED89}"/>
          </ac:inkMkLst>
        </pc:inkChg>
        <pc:inkChg chg="add">
          <ac:chgData name="Chandra Chekuri" userId="32786454_tp_dropbox" providerId="OAuth2" clId="{E2F6A8B8-21CA-6948-80E4-6BE00637A704}" dt="2020-08-10T21:07:41.037" v="1997"/>
          <ac:inkMkLst>
            <pc:docMk/>
            <pc:sldMk cId="272773488" sldId="773"/>
            <ac:inkMk id="107" creationId="{F7352A5E-4F4A-2845-8030-0E52636D4A7C}"/>
          </ac:inkMkLst>
        </pc:inkChg>
        <pc:inkChg chg="add">
          <ac:chgData name="Chandra Chekuri" userId="32786454_tp_dropbox" providerId="OAuth2" clId="{E2F6A8B8-21CA-6948-80E4-6BE00637A704}" dt="2020-08-10T21:07:41.387" v="1998"/>
          <ac:inkMkLst>
            <pc:docMk/>
            <pc:sldMk cId="272773488" sldId="773"/>
            <ac:inkMk id="108" creationId="{A1075BD7-E390-B24C-8125-422EDE2A4D9C}"/>
          </ac:inkMkLst>
        </pc:inkChg>
        <pc:inkChg chg="add">
          <ac:chgData name="Chandra Chekuri" userId="32786454_tp_dropbox" providerId="OAuth2" clId="{E2F6A8B8-21CA-6948-80E4-6BE00637A704}" dt="2020-08-10T21:07:41.621" v="1999"/>
          <ac:inkMkLst>
            <pc:docMk/>
            <pc:sldMk cId="272773488" sldId="773"/>
            <ac:inkMk id="109" creationId="{597265A0-9EEB-6140-8A75-3DC21094758B}"/>
          </ac:inkMkLst>
        </pc:inkChg>
        <pc:inkChg chg="add">
          <ac:chgData name="Chandra Chekuri" userId="32786454_tp_dropbox" providerId="OAuth2" clId="{E2F6A8B8-21CA-6948-80E4-6BE00637A704}" dt="2020-08-10T21:07:41.843" v="2000"/>
          <ac:inkMkLst>
            <pc:docMk/>
            <pc:sldMk cId="272773488" sldId="773"/>
            <ac:inkMk id="110" creationId="{DD444853-CD39-E349-83A0-26662395A168}"/>
          </ac:inkMkLst>
        </pc:inkChg>
        <pc:inkChg chg="add">
          <ac:chgData name="Chandra Chekuri" userId="32786454_tp_dropbox" providerId="OAuth2" clId="{E2F6A8B8-21CA-6948-80E4-6BE00637A704}" dt="2020-08-10T21:07:42.094" v="2001"/>
          <ac:inkMkLst>
            <pc:docMk/>
            <pc:sldMk cId="272773488" sldId="773"/>
            <ac:inkMk id="111" creationId="{6270A3AA-1FDC-1143-82A1-C06C58CAEB41}"/>
          </ac:inkMkLst>
        </pc:inkChg>
        <pc:inkChg chg="add">
          <ac:chgData name="Chandra Chekuri" userId="32786454_tp_dropbox" providerId="OAuth2" clId="{E2F6A8B8-21CA-6948-80E4-6BE00637A704}" dt="2020-08-10T21:07:42.974" v="2002"/>
          <ac:inkMkLst>
            <pc:docMk/>
            <pc:sldMk cId="272773488" sldId="773"/>
            <ac:inkMk id="112" creationId="{C1614220-3CEC-1E45-B19F-786E90816187}"/>
          </ac:inkMkLst>
        </pc:inkChg>
        <pc:inkChg chg="add del">
          <ac:chgData name="Chandra Chekuri" userId="32786454_tp_dropbox" providerId="OAuth2" clId="{E2F6A8B8-21CA-6948-80E4-6BE00637A704}" dt="2020-08-10T21:08:16.858" v="2011"/>
          <ac:inkMkLst>
            <pc:docMk/>
            <pc:sldMk cId="272773488" sldId="773"/>
            <ac:inkMk id="114" creationId="{5ED6A40D-8291-7C47-A24F-0DB33B38C853}"/>
          </ac:inkMkLst>
        </pc:inkChg>
        <pc:inkChg chg="add del topLvl">
          <ac:chgData name="Chandra Chekuri" userId="32786454_tp_dropbox" providerId="OAuth2" clId="{E2F6A8B8-21CA-6948-80E4-6BE00637A704}" dt="2020-08-10T21:08:18.199" v="2013"/>
          <ac:inkMkLst>
            <pc:docMk/>
            <pc:sldMk cId="272773488" sldId="773"/>
            <ac:inkMk id="115" creationId="{CA08AA6E-42B4-DC4F-8544-F1F1517B0ED1}"/>
          </ac:inkMkLst>
        </pc:inkChg>
        <pc:inkChg chg="add del topLvl">
          <ac:chgData name="Chandra Chekuri" userId="32786454_tp_dropbox" providerId="OAuth2" clId="{E2F6A8B8-21CA-6948-80E4-6BE00637A704}" dt="2020-08-10T21:08:17.383" v="2012"/>
          <ac:inkMkLst>
            <pc:docMk/>
            <pc:sldMk cId="272773488" sldId="773"/>
            <ac:inkMk id="116" creationId="{EB5DC376-991F-DD42-A407-960D6B09643A}"/>
          </ac:inkMkLst>
        </pc:inkChg>
        <pc:inkChg chg="add">
          <ac:chgData name="Chandra Chekuri" userId="32786454_tp_dropbox" providerId="OAuth2" clId="{E2F6A8B8-21CA-6948-80E4-6BE00637A704}" dt="2020-08-10T21:08:07.525" v="2008"/>
          <ac:inkMkLst>
            <pc:docMk/>
            <pc:sldMk cId="272773488" sldId="773"/>
            <ac:inkMk id="118" creationId="{E29229E6-2FCF-7F44-A529-9C78C6B92A30}"/>
          </ac:inkMkLst>
        </pc:inkChg>
        <pc:inkChg chg="add">
          <ac:chgData name="Chandra Chekuri" userId="32786454_tp_dropbox" providerId="OAuth2" clId="{E2F6A8B8-21CA-6948-80E4-6BE00637A704}" dt="2020-08-10T21:08:08.086" v="2009"/>
          <ac:inkMkLst>
            <pc:docMk/>
            <pc:sldMk cId="272773488" sldId="773"/>
            <ac:inkMk id="119" creationId="{FA0F4007-5936-0B47-94AB-7BF5F4B69D0A}"/>
          </ac:inkMkLst>
        </pc:inkChg>
        <pc:inkChg chg="add">
          <ac:chgData name="Chandra Chekuri" userId="32786454_tp_dropbox" providerId="OAuth2" clId="{E2F6A8B8-21CA-6948-80E4-6BE00637A704}" dt="2020-08-10T21:08:22.426" v="2014"/>
          <ac:inkMkLst>
            <pc:docMk/>
            <pc:sldMk cId="272773488" sldId="773"/>
            <ac:inkMk id="121" creationId="{78C52D6F-2FA3-9A4E-8B2A-A99912A7A681}"/>
          </ac:inkMkLst>
        </pc:inkChg>
        <pc:inkChg chg="add">
          <ac:chgData name="Chandra Chekuri" userId="32786454_tp_dropbox" providerId="OAuth2" clId="{E2F6A8B8-21CA-6948-80E4-6BE00637A704}" dt="2020-08-10T21:08:23.311" v="2015"/>
          <ac:inkMkLst>
            <pc:docMk/>
            <pc:sldMk cId="272773488" sldId="773"/>
            <ac:inkMk id="122" creationId="{11901841-F142-BC4B-8C13-3AF95CE86AA2}"/>
          </ac:inkMkLst>
        </pc:inkChg>
        <pc:inkChg chg="add">
          <ac:chgData name="Chandra Chekuri" userId="32786454_tp_dropbox" providerId="OAuth2" clId="{E2F6A8B8-21CA-6948-80E4-6BE00637A704}" dt="2020-08-10T21:08:24.062" v="2016"/>
          <ac:inkMkLst>
            <pc:docMk/>
            <pc:sldMk cId="272773488" sldId="773"/>
            <ac:inkMk id="123" creationId="{6B5A00B3-4EBD-B54B-AB19-12EBC807809A}"/>
          </ac:inkMkLst>
        </pc:inkChg>
      </pc:sldChg>
      <pc:sldChg chg="addSp delSp">
        <pc:chgData name="Chandra Chekuri" userId="32786454_tp_dropbox" providerId="OAuth2" clId="{E2F6A8B8-21CA-6948-80E4-6BE00637A704}" dt="2020-08-10T21:11:34.196" v="2080"/>
        <pc:sldMkLst>
          <pc:docMk/>
          <pc:sldMk cId="1946978576" sldId="775"/>
        </pc:sldMkLst>
        <pc:grpChg chg="add del">
          <ac:chgData name="Chandra Chekuri" userId="32786454_tp_dropbox" providerId="OAuth2" clId="{E2F6A8B8-21CA-6948-80E4-6BE00637A704}" dt="2020-08-10T21:09:20.554" v="2030"/>
          <ac:grpSpMkLst>
            <pc:docMk/>
            <pc:sldMk cId="1946978576" sldId="775"/>
            <ac:grpSpMk id="7" creationId="{92E7B8E0-F9F7-154C-B61F-E3B55BB44F99}"/>
          </ac:grpSpMkLst>
        </pc:grpChg>
        <pc:grpChg chg="add">
          <ac:chgData name="Chandra Chekuri" userId="32786454_tp_dropbox" providerId="OAuth2" clId="{E2F6A8B8-21CA-6948-80E4-6BE00637A704}" dt="2020-08-10T21:09:20.554" v="2030"/>
          <ac:grpSpMkLst>
            <pc:docMk/>
            <pc:sldMk cId="1946978576" sldId="775"/>
            <ac:grpSpMk id="16" creationId="{259DDD8C-2958-CD44-B7B3-2C9B12C15780}"/>
          </ac:grpSpMkLst>
        </pc:grpChg>
        <pc:grpChg chg="add del">
          <ac:chgData name="Chandra Chekuri" userId="32786454_tp_dropbox" providerId="OAuth2" clId="{E2F6A8B8-21CA-6948-80E4-6BE00637A704}" dt="2020-08-10T21:09:23.261" v="2038"/>
          <ac:grpSpMkLst>
            <pc:docMk/>
            <pc:sldMk cId="1946978576" sldId="775"/>
            <ac:grpSpMk id="20" creationId="{76B40BAA-3F19-5F41-8DB2-7367B463CD52}"/>
          </ac:grpSpMkLst>
        </pc:grpChg>
        <pc:grpChg chg="add del">
          <ac:chgData name="Chandra Chekuri" userId="32786454_tp_dropbox" providerId="OAuth2" clId="{E2F6A8B8-21CA-6948-80E4-6BE00637A704}" dt="2020-08-10T21:10:05.855" v="2044"/>
          <ac:grpSpMkLst>
            <pc:docMk/>
            <pc:sldMk cId="1946978576" sldId="775"/>
            <ac:grpSpMk id="24" creationId="{C653333B-65C7-0342-BC04-6A50778B0293}"/>
          </ac:grpSpMkLst>
        </pc:grpChg>
        <pc:grpChg chg="add del">
          <ac:chgData name="Chandra Chekuri" userId="32786454_tp_dropbox" providerId="OAuth2" clId="{E2F6A8B8-21CA-6948-80E4-6BE00637A704}" dt="2020-08-10T21:10:02.132" v="2042"/>
          <ac:grpSpMkLst>
            <pc:docMk/>
            <pc:sldMk cId="1946978576" sldId="775"/>
            <ac:grpSpMk id="26" creationId="{50CACB4A-783E-2D48-BF9D-0BA0997CB5C3}"/>
          </ac:grpSpMkLst>
        </pc:grpChg>
        <pc:grpChg chg="add">
          <ac:chgData name="Chandra Chekuri" userId="32786454_tp_dropbox" providerId="OAuth2" clId="{E2F6A8B8-21CA-6948-80E4-6BE00637A704}" dt="2020-08-10T21:10:05.855" v="2044"/>
          <ac:grpSpMkLst>
            <pc:docMk/>
            <pc:sldMk cId="1946978576" sldId="775"/>
            <ac:grpSpMk id="28" creationId="{F675EF6E-6206-2046-8CE0-BCEACA0D4AEC}"/>
          </ac:grpSpMkLst>
        </pc:grpChg>
        <pc:grpChg chg="add">
          <ac:chgData name="Chandra Chekuri" userId="32786454_tp_dropbox" providerId="OAuth2" clId="{E2F6A8B8-21CA-6948-80E4-6BE00637A704}" dt="2020-08-10T21:10:34.850" v="2049"/>
          <ac:grpSpMkLst>
            <pc:docMk/>
            <pc:sldMk cId="1946978576" sldId="775"/>
            <ac:grpSpMk id="33" creationId="{0CD81E27-F743-8646-BD2D-541803CAA8DF}"/>
          </ac:grpSpMkLst>
        </pc:grpChg>
        <pc:grpChg chg="add del">
          <ac:chgData name="Chandra Chekuri" userId="32786454_tp_dropbox" providerId="OAuth2" clId="{E2F6A8B8-21CA-6948-80E4-6BE00637A704}" dt="2020-08-10T21:10:41.471" v="2055"/>
          <ac:grpSpMkLst>
            <pc:docMk/>
            <pc:sldMk cId="1946978576" sldId="775"/>
            <ac:grpSpMk id="38" creationId="{742D5334-857F-D34C-A851-316435648531}"/>
          </ac:grpSpMkLst>
        </pc:grpChg>
        <pc:grpChg chg="add">
          <ac:chgData name="Chandra Chekuri" userId="32786454_tp_dropbox" providerId="OAuth2" clId="{E2F6A8B8-21CA-6948-80E4-6BE00637A704}" dt="2020-08-10T21:10:43.914" v="2057"/>
          <ac:grpSpMkLst>
            <pc:docMk/>
            <pc:sldMk cId="1946978576" sldId="775"/>
            <ac:grpSpMk id="40" creationId="{3C1051D8-346A-AA46-8D70-B2AB17C374A7}"/>
          </ac:grpSpMkLst>
        </pc:grpChg>
        <pc:grpChg chg="add del">
          <ac:chgData name="Chandra Chekuri" userId="32786454_tp_dropbox" providerId="OAuth2" clId="{E2F6A8B8-21CA-6948-80E4-6BE00637A704}" dt="2020-08-10T21:11:03.454" v="2063"/>
          <ac:grpSpMkLst>
            <pc:docMk/>
            <pc:sldMk cId="1946978576" sldId="775"/>
            <ac:grpSpMk id="44" creationId="{82C89464-DFFE-544E-B445-7D80D02EC76F}"/>
          </ac:grpSpMkLst>
        </pc:grpChg>
        <pc:grpChg chg="add del">
          <ac:chgData name="Chandra Chekuri" userId="32786454_tp_dropbox" providerId="OAuth2" clId="{E2F6A8B8-21CA-6948-80E4-6BE00637A704}" dt="2020-08-10T21:11:31.184" v="2075"/>
          <ac:grpSpMkLst>
            <pc:docMk/>
            <pc:sldMk cId="1946978576" sldId="775"/>
            <ac:grpSpMk id="46" creationId="{FDB3BA0B-82CF-754C-9FC7-0548763B9AB6}"/>
          </ac:grpSpMkLst>
        </pc:grpChg>
        <pc:grpChg chg="add del">
          <ac:chgData name="Chandra Chekuri" userId="32786454_tp_dropbox" providerId="OAuth2" clId="{E2F6A8B8-21CA-6948-80E4-6BE00637A704}" dt="2020-08-10T21:11:24.792" v="2073"/>
          <ac:grpSpMkLst>
            <pc:docMk/>
            <pc:sldMk cId="1946978576" sldId="775"/>
            <ac:grpSpMk id="53" creationId="{5F9A5F74-44B7-2748-AF76-9B7779EA2C0C}"/>
          </ac:grpSpMkLst>
        </pc:grpChg>
        <pc:grpChg chg="add del">
          <ac:chgData name="Chandra Chekuri" userId="32786454_tp_dropbox" providerId="OAuth2" clId="{E2F6A8B8-21CA-6948-80E4-6BE00637A704}" dt="2020-08-10T21:11:34.196" v="2080"/>
          <ac:grpSpMkLst>
            <pc:docMk/>
            <pc:sldMk cId="1946978576" sldId="775"/>
            <ac:grpSpMk id="56" creationId="{035F046F-7938-D247-A92D-3D646B3F3DB9}"/>
          </ac:grpSpMkLst>
        </pc:grpChg>
        <pc:grpChg chg="add">
          <ac:chgData name="Chandra Chekuri" userId="32786454_tp_dropbox" providerId="OAuth2" clId="{E2F6A8B8-21CA-6948-80E4-6BE00637A704}" dt="2020-08-10T21:11:34.196" v="2080"/>
          <ac:grpSpMkLst>
            <pc:docMk/>
            <pc:sldMk cId="1946978576" sldId="775"/>
            <ac:grpSpMk id="61" creationId="{392671A0-12D0-FC40-8B06-EF415AEC9B0B}"/>
          </ac:grpSpMkLst>
        </pc:grpChg>
        <pc:inkChg chg="add del topLvl">
          <ac:chgData name="Chandra Chekuri" userId="32786454_tp_dropbox" providerId="OAuth2" clId="{E2F6A8B8-21CA-6948-80E4-6BE00637A704}" dt="2020-08-10T21:09:56.271" v="2039"/>
          <ac:inkMkLst>
            <pc:docMk/>
            <pc:sldMk cId="1946978576" sldId="775"/>
            <ac:inkMk id="4" creationId="{6BA08EDD-D49A-1945-A6D8-B559AE8A3FB5}"/>
          </ac:inkMkLst>
        </pc:inkChg>
        <pc:inkChg chg="add topLvl">
          <ac:chgData name="Chandra Chekuri" userId="32786454_tp_dropbox" providerId="OAuth2" clId="{E2F6A8B8-21CA-6948-80E4-6BE00637A704}" dt="2020-08-10T21:09:20.554" v="2030"/>
          <ac:inkMkLst>
            <pc:docMk/>
            <pc:sldMk cId="1946978576" sldId="775"/>
            <ac:inkMk id="5" creationId="{F5422842-241F-0443-A1CA-5603E958DBFA}"/>
          </ac:inkMkLst>
        </pc:inkChg>
        <pc:inkChg chg="add topLvl">
          <ac:chgData name="Chandra Chekuri" userId="32786454_tp_dropbox" providerId="OAuth2" clId="{E2F6A8B8-21CA-6948-80E4-6BE00637A704}" dt="2020-08-10T21:09:20.554" v="2030"/>
          <ac:inkMkLst>
            <pc:docMk/>
            <pc:sldMk cId="1946978576" sldId="775"/>
            <ac:inkMk id="6" creationId="{55292D7B-7941-DF4B-B1FC-DDDAF6153112}"/>
          </ac:inkMkLst>
        </pc:inkChg>
        <pc:inkChg chg="add">
          <ac:chgData name="Chandra Chekuri" userId="32786454_tp_dropbox" providerId="OAuth2" clId="{E2F6A8B8-21CA-6948-80E4-6BE00637A704}" dt="2020-08-10T21:09:17.853" v="2022"/>
          <ac:inkMkLst>
            <pc:docMk/>
            <pc:sldMk cId="1946978576" sldId="775"/>
            <ac:inkMk id="8" creationId="{F9BA3264-0F07-F34D-89BA-0E1FB738A558}"/>
          </ac:inkMkLst>
        </pc:inkChg>
        <pc:inkChg chg="add">
          <ac:chgData name="Chandra Chekuri" userId="32786454_tp_dropbox" providerId="OAuth2" clId="{E2F6A8B8-21CA-6948-80E4-6BE00637A704}" dt="2020-08-10T21:09:18.037" v="2023"/>
          <ac:inkMkLst>
            <pc:docMk/>
            <pc:sldMk cId="1946978576" sldId="775"/>
            <ac:inkMk id="9" creationId="{59FF3314-B7D4-7E4F-9B91-5D0F475F1C46}"/>
          </ac:inkMkLst>
        </pc:inkChg>
        <pc:inkChg chg="add">
          <ac:chgData name="Chandra Chekuri" userId="32786454_tp_dropbox" providerId="OAuth2" clId="{E2F6A8B8-21CA-6948-80E4-6BE00637A704}" dt="2020-08-10T21:09:18.531" v="2024"/>
          <ac:inkMkLst>
            <pc:docMk/>
            <pc:sldMk cId="1946978576" sldId="775"/>
            <ac:inkMk id="10" creationId="{4A943382-A9D0-CE45-B93A-7390467B87B6}"/>
          </ac:inkMkLst>
        </pc:inkChg>
        <pc:inkChg chg="add">
          <ac:chgData name="Chandra Chekuri" userId="32786454_tp_dropbox" providerId="OAuth2" clId="{E2F6A8B8-21CA-6948-80E4-6BE00637A704}" dt="2020-08-10T21:09:18.884" v="2025"/>
          <ac:inkMkLst>
            <pc:docMk/>
            <pc:sldMk cId="1946978576" sldId="775"/>
            <ac:inkMk id="11" creationId="{C21566CF-C7F8-D641-B293-73A959486503}"/>
          </ac:inkMkLst>
        </pc:inkChg>
        <pc:inkChg chg="add">
          <ac:chgData name="Chandra Chekuri" userId="32786454_tp_dropbox" providerId="OAuth2" clId="{E2F6A8B8-21CA-6948-80E4-6BE00637A704}" dt="2020-08-10T21:09:18.985" v="2026"/>
          <ac:inkMkLst>
            <pc:docMk/>
            <pc:sldMk cId="1946978576" sldId="775"/>
            <ac:inkMk id="12" creationId="{A7793794-08A9-3746-8A90-EA43F593FAF8}"/>
          </ac:inkMkLst>
        </pc:inkChg>
        <pc:inkChg chg="add">
          <ac:chgData name="Chandra Chekuri" userId="32786454_tp_dropbox" providerId="OAuth2" clId="{E2F6A8B8-21CA-6948-80E4-6BE00637A704}" dt="2020-08-10T21:09:19.417" v="2027"/>
          <ac:inkMkLst>
            <pc:docMk/>
            <pc:sldMk cId="1946978576" sldId="775"/>
            <ac:inkMk id="13" creationId="{940FE95D-BEF7-2143-AEF2-A96E21BB15E9}"/>
          </ac:inkMkLst>
        </pc:inkChg>
        <pc:inkChg chg="add">
          <ac:chgData name="Chandra Chekuri" userId="32786454_tp_dropbox" providerId="OAuth2" clId="{E2F6A8B8-21CA-6948-80E4-6BE00637A704}" dt="2020-08-10T21:09:19.572" v="2028"/>
          <ac:inkMkLst>
            <pc:docMk/>
            <pc:sldMk cId="1946978576" sldId="775"/>
            <ac:inkMk id="14" creationId="{26296F21-3187-E84A-914E-FD39DE236646}"/>
          </ac:inkMkLst>
        </pc:inkChg>
        <pc:inkChg chg="add">
          <ac:chgData name="Chandra Chekuri" userId="32786454_tp_dropbox" providerId="OAuth2" clId="{E2F6A8B8-21CA-6948-80E4-6BE00637A704}" dt="2020-08-10T21:09:19.703" v="2029"/>
          <ac:inkMkLst>
            <pc:docMk/>
            <pc:sldMk cId="1946978576" sldId="775"/>
            <ac:inkMk id="15" creationId="{1FA35404-055D-AD4D-B6BD-805B4C07E827}"/>
          </ac:inkMkLst>
        </pc:inkChg>
        <pc:inkChg chg="add topLvl">
          <ac:chgData name="Chandra Chekuri" userId="32786454_tp_dropbox" providerId="OAuth2" clId="{E2F6A8B8-21CA-6948-80E4-6BE00637A704}" dt="2020-08-10T21:10:05.855" v="2044"/>
          <ac:inkMkLst>
            <pc:docMk/>
            <pc:sldMk cId="1946978576" sldId="775"/>
            <ac:inkMk id="17" creationId="{263F6483-7B4B-B143-92D3-3D99C4E7F789}"/>
          </ac:inkMkLst>
        </pc:inkChg>
        <pc:inkChg chg="add topLvl">
          <ac:chgData name="Chandra Chekuri" userId="32786454_tp_dropbox" providerId="OAuth2" clId="{E2F6A8B8-21CA-6948-80E4-6BE00637A704}" dt="2020-08-10T21:10:05.855" v="2044"/>
          <ac:inkMkLst>
            <pc:docMk/>
            <pc:sldMk cId="1946978576" sldId="775"/>
            <ac:inkMk id="18" creationId="{1727451C-980A-8F46-8C4E-14D04F44CCD4}"/>
          </ac:inkMkLst>
        </pc:inkChg>
        <pc:inkChg chg="add topLvl">
          <ac:chgData name="Chandra Chekuri" userId="32786454_tp_dropbox" providerId="OAuth2" clId="{E2F6A8B8-21CA-6948-80E4-6BE00637A704}" dt="2020-08-10T21:10:05.855" v="2044"/>
          <ac:inkMkLst>
            <pc:docMk/>
            <pc:sldMk cId="1946978576" sldId="775"/>
            <ac:inkMk id="19" creationId="{E03DA323-1170-E244-BC90-17928CD6FB3B}"/>
          </ac:inkMkLst>
        </pc:inkChg>
        <pc:inkChg chg="add topLvl">
          <ac:chgData name="Chandra Chekuri" userId="32786454_tp_dropbox" providerId="OAuth2" clId="{E2F6A8B8-21CA-6948-80E4-6BE00637A704}" dt="2020-08-10T21:10:05.855" v="2044"/>
          <ac:inkMkLst>
            <pc:docMk/>
            <pc:sldMk cId="1946978576" sldId="775"/>
            <ac:inkMk id="21" creationId="{70400C6E-2DF5-EF4A-8CCF-CCD859E9FA73}"/>
          </ac:inkMkLst>
        </pc:inkChg>
        <pc:inkChg chg="add topLvl">
          <ac:chgData name="Chandra Chekuri" userId="32786454_tp_dropbox" providerId="OAuth2" clId="{E2F6A8B8-21CA-6948-80E4-6BE00637A704}" dt="2020-08-10T21:10:05.855" v="2044"/>
          <ac:inkMkLst>
            <pc:docMk/>
            <pc:sldMk cId="1946978576" sldId="775"/>
            <ac:inkMk id="22" creationId="{04135B29-0B19-2C40-9AFA-33B24E6D9F52}"/>
          </ac:inkMkLst>
        </pc:inkChg>
        <pc:inkChg chg="add topLvl">
          <ac:chgData name="Chandra Chekuri" userId="32786454_tp_dropbox" providerId="OAuth2" clId="{E2F6A8B8-21CA-6948-80E4-6BE00637A704}" dt="2020-08-10T21:10:05.855" v="2044"/>
          <ac:inkMkLst>
            <pc:docMk/>
            <pc:sldMk cId="1946978576" sldId="775"/>
            <ac:inkMk id="23" creationId="{6814C315-0B73-AD4C-8FF8-8E757E207C4D}"/>
          </ac:inkMkLst>
        </pc:inkChg>
        <pc:inkChg chg="add del topLvl">
          <ac:chgData name="Chandra Chekuri" userId="32786454_tp_dropbox" providerId="OAuth2" clId="{E2F6A8B8-21CA-6948-80E4-6BE00637A704}" dt="2020-08-10T21:10:02.132" v="2042"/>
          <ac:inkMkLst>
            <pc:docMk/>
            <pc:sldMk cId="1946978576" sldId="775"/>
            <ac:inkMk id="25" creationId="{E70BC86E-E740-F142-988D-52B9CEA46D41}"/>
          </ac:inkMkLst>
        </pc:inkChg>
        <pc:inkChg chg="add">
          <ac:chgData name="Chandra Chekuri" userId="32786454_tp_dropbox" providerId="OAuth2" clId="{E2F6A8B8-21CA-6948-80E4-6BE00637A704}" dt="2020-08-10T21:10:05.302" v="2043"/>
          <ac:inkMkLst>
            <pc:docMk/>
            <pc:sldMk cId="1946978576" sldId="775"/>
            <ac:inkMk id="27" creationId="{6D8E4867-678A-B849-8392-1E6CB27E7977}"/>
          </ac:inkMkLst>
        </pc:inkChg>
        <pc:inkChg chg="add">
          <ac:chgData name="Chandra Chekuri" userId="32786454_tp_dropbox" providerId="OAuth2" clId="{E2F6A8B8-21CA-6948-80E4-6BE00637A704}" dt="2020-08-10T21:10:19.805" v="2045"/>
          <ac:inkMkLst>
            <pc:docMk/>
            <pc:sldMk cId="1946978576" sldId="775"/>
            <ac:inkMk id="29" creationId="{6C422FF3-EAB6-8A45-9F4A-FF3FD4EE655D}"/>
          </ac:inkMkLst>
        </pc:inkChg>
        <pc:inkChg chg="add">
          <ac:chgData name="Chandra Chekuri" userId="32786454_tp_dropbox" providerId="OAuth2" clId="{E2F6A8B8-21CA-6948-80E4-6BE00637A704}" dt="2020-08-10T21:10:24.610" v="2046"/>
          <ac:inkMkLst>
            <pc:docMk/>
            <pc:sldMk cId="1946978576" sldId="775"/>
            <ac:inkMk id="30" creationId="{199A736F-F244-CB4B-A1A0-B1DE19177461}"/>
          </ac:inkMkLst>
        </pc:inkChg>
        <pc:inkChg chg="add">
          <ac:chgData name="Chandra Chekuri" userId="32786454_tp_dropbox" providerId="OAuth2" clId="{E2F6A8B8-21CA-6948-80E4-6BE00637A704}" dt="2020-08-10T21:10:33.234" v="2047"/>
          <ac:inkMkLst>
            <pc:docMk/>
            <pc:sldMk cId="1946978576" sldId="775"/>
            <ac:inkMk id="31" creationId="{0D725CFD-5067-744E-A7A7-60FB93826E86}"/>
          </ac:inkMkLst>
        </pc:inkChg>
        <pc:inkChg chg="add">
          <ac:chgData name="Chandra Chekuri" userId="32786454_tp_dropbox" providerId="OAuth2" clId="{E2F6A8B8-21CA-6948-80E4-6BE00637A704}" dt="2020-08-10T21:10:34.308" v="2048"/>
          <ac:inkMkLst>
            <pc:docMk/>
            <pc:sldMk cId="1946978576" sldId="775"/>
            <ac:inkMk id="32" creationId="{4A5D7C3C-AEBC-4442-A5D8-F2A419248F46}"/>
          </ac:inkMkLst>
        </pc:inkChg>
        <pc:inkChg chg="add topLvl">
          <ac:chgData name="Chandra Chekuri" userId="32786454_tp_dropbox" providerId="OAuth2" clId="{E2F6A8B8-21CA-6948-80E4-6BE00637A704}" dt="2020-08-10T21:10:41.471" v="2055"/>
          <ac:inkMkLst>
            <pc:docMk/>
            <pc:sldMk cId="1946978576" sldId="775"/>
            <ac:inkMk id="34" creationId="{5806DB91-3CEF-9640-B949-87F1922C5856}"/>
          </ac:inkMkLst>
        </pc:inkChg>
        <pc:inkChg chg="add topLvl">
          <ac:chgData name="Chandra Chekuri" userId="32786454_tp_dropbox" providerId="OAuth2" clId="{E2F6A8B8-21CA-6948-80E4-6BE00637A704}" dt="2020-08-10T21:10:41.471" v="2055"/>
          <ac:inkMkLst>
            <pc:docMk/>
            <pc:sldMk cId="1946978576" sldId="775"/>
            <ac:inkMk id="35" creationId="{01927B1D-22D9-C347-B0DA-6FABB7E10DBE}"/>
          </ac:inkMkLst>
        </pc:inkChg>
        <pc:inkChg chg="add topLvl">
          <ac:chgData name="Chandra Chekuri" userId="32786454_tp_dropbox" providerId="OAuth2" clId="{E2F6A8B8-21CA-6948-80E4-6BE00637A704}" dt="2020-08-10T21:10:41.471" v="2055"/>
          <ac:inkMkLst>
            <pc:docMk/>
            <pc:sldMk cId="1946978576" sldId="775"/>
            <ac:inkMk id="36" creationId="{390B8309-4A02-4F43-82F0-086070E70834}"/>
          </ac:inkMkLst>
        </pc:inkChg>
        <pc:inkChg chg="add del topLvl">
          <ac:chgData name="Chandra Chekuri" userId="32786454_tp_dropbox" providerId="OAuth2" clId="{E2F6A8B8-21CA-6948-80E4-6BE00637A704}" dt="2020-08-10T21:10:41.471" v="2055"/>
          <ac:inkMkLst>
            <pc:docMk/>
            <pc:sldMk cId="1946978576" sldId="775"/>
            <ac:inkMk id="37" creationId="{7DD818C6-313E-E043-B7AE-E40006777CAF}"/>
          </ac:inkMkLst>
        </pc:inkChg>
        <pc:inkChg chg="add">
          <ac:chgData name="Chandra Chekuri" userId="32786454_tp_dropbox" providerId="OAuth2" clId="{E2F6A8B8-21CA-6948-80E4-6BE00637A704}" dt="2020-08-10T21:10:43.372" v="2056"/>
          <ac:inkMkLst>
            <pc:docMk/>
            <pc:sldMk cId="1946978576" sldId="775"/>
            <ac:inkMk id="39" creationId="{E782836C-F09D-3C47-BC28-DE6CB546D554}"/>
          </ac:inkMkLst>
        </pc:inkChg>
        <pc:inkChg chg="add topLvl">
          <ac:chgData name="Chandra Chekuri" userId="32786454_tp_dropbox" providerId="OAuth2" clId="{E2F6A8B8-21CA-6948-80E4-6BE00637A704}" dt="2020-08-10T21:11:34.196" v="2080"/>
          <ac:inkMkLst>
            <pc:docMk/>
            <pc:sldMk cId="1946978576" sldId="775"/>
            <ac:inkMk id="41" creationId="{BC82CAD6-56C1-5347-8E6D-D66CAAC8CC7D}"/>
          </ac:inkMkLst>
        </pc:inkChg>
        <pc:inkChg chg="add topLvl">
          <ac:chgData name="Chandra Chekuri" userId="32786454_tp_dropbox" providerId="OAuth2" clId="{E2F6A8B8-21CA-6948-80E4-6BE00637A704}" dt="2020-08-10T21:11:34.196" v="2080"/>
          <ac:inkMkLst>
            <pc:docMk/>
            <pc:sldMk cId="1946978576" sldId="775"/>
            <ac:inkMk id="42" creationId="{286AE48D-1024-B04D-BE7D-02DACF4B1555}"/>
          </ac:inkMkLst>
        </pc:inkChg>
        <pc:inkChg chg="add topLvl">
          <ac:chgData name="Chandra Chekuri" userId="32786454_tp_dropbox" providerId="OAuth2" clId="{E2F6A8B8-21CA-6948-80E4-6BE00637A704}" dt="2020-08-10T21:11:34.196" v="2080"/>
          <ac:inkMkLst>
            <pc:docMk/>
            <pc:sldMk cId="1946978576" sldId="775"/>
            <ac:inkMk id="43" creationId="{BED2FF8A-5620-3246-BEFD-319E29A91975}"/>
          </ac:inkMkLst>
        </pc:inkChg>
        <pc:inkChg chg="add topLvl">
          <ac:chgData name="Chandra Chekuri" userId="32786454_tp_dropbox" providerId="OAuth2" clId="{E2F6A8B8-21CA-6948-80E4-6BE00637A704}" dt="2020-08-10T21:11:34.196" v="2080"/>
          <ac:inkMkLst>
            <pc:docMk/>
            <pc:sldMk cId="1946978576" sldId="775"/>
            <ac:inkMk id="45" creationId="{9A2883A6-791A-AC42-B54B-D6BD38F9AB2E}"/>
          </ac:inkMkLst>
        </pc:inkChg>
        <pc:inkChg chg="add topLvl">
          <ac:chgData name="Chandra Chekuri" userId="32786454_tp_dropbox" providerId="OAuth2" clId="{E2F6A8B8-21CA-6948-80E4-6BE00637A704}" dt="2020-08-10T21:11:34.196" v="2080"/>
          <ac:inkMkLst>
            <pc:docMk/>
            <pc:sldMk cId="1946978576" sldId="775"/>
            <ac:inkMk id="47" creationId="{B2360F20-FA58-9949-B52A-48996E2FD918}"/>
          </ac:inkMkLst>
        </pc:inkChg>
        <pc:inkChg chg="add topLvl">
          <ac:chgData name="Chandra Chekuri" userId="32786454_tp_dropbox" providerId="OAuth2" clId="{E2F6A8B8-21CA-6948-80E4-6BE00637A704}" dt="2020-08-10T21:11:34.196" v="2080"/>
          <ac:inkMkLst>
            <pc:docMk/>
            <pc:sldMk cId="1946978576" sldId="775"/>
            <ac:inkMk id="48" creationId="{C5240B4C-5CEE-2B4D-9598-F9FBC97D91DA}"/>
          </ac:inkMkLst>
        </pc:inkChg>
        <pc:inkChg chg="add topLvl">
          <ac:chgData name="Chandra Chekuri" userId="32786454_tp_dropbox" providerId="OAuth2" clId="{E2F6A8B8-21CA-6948-80E4-6BE00637A704}" dt="2020-08-10T21:11:34.196" v="2080"/>
          <ac:inkMkLst>
            <pc:docMk/>
            <pc:sldMk cId="1946978576" sldId="775"/>
            <ac:inkMk id="49" creationId="{C432188C-55BD-594D-8D57-C576B58674EC}"/>
          </ac:inkMkLst>
        </pc:inkChg>
        <pc:inkChg chg="add topLvl">
          <ac:chgData name="Chandra Chekuri" userId="32786454_tp_dropbox" providerId="OAuth2" clId="{E2F6A8B8-21CA-6948-80E4-6BE00637A704}" dt="2020-08-10T21:11:34.196" v="2080"/>
          <ac:inkMkLst>
            <pc:docMk/>
            <pc:sldMk cId="1946978576" sldId="775"/>
            <ac:inkMk id="50" creationId="{9B1F6BC0-E895-C943-ACB0-4D51E9C2F574}"/>
          </ac:inkMkLst>
        </pc:inkChg>
        <pc:inkChg chg="add topLvl">
          <ac:chgData name="Chandra Chekuri" userId="32786454_tp_dropbox" providerId="OAuth2" clId="{E2F6A8B8-21CA-6948-80E4-6BE00637A704}" dt="2020-08-10T21:11:34.196" v="2080"/>
          <ac:inkMkLst>
            <pc:docMk/>
            <pc:sldMk cId="1946978576" sldId="775"/>
            <ac:inkMk id="51" creationId="{2FC0B0E0-2A20-1845-A475-93F16A04979B}"/>
          </ac:inkMkLst>
        </pc:inkChg>
        <pc:inkChg chg="add del topLvl">
          <ac:chgData name="Chandra Chekuri" userId="32786454_tp_dropbox" providerId="OAuth2" clId="{E2F6A8B8-21CA-6948-80E4-6BE00637A704}" dt="2020-08-10T21:11:24.792" v="2073"/>
          <ac:inkMkLst>
            <pc:docMk/>
            <pc:sldMk cId="1946978576" sldId="775"/>
            <ac:inkMk id="52" creationId="{46DA5D07-4EE2-FB41-B42D-EFF06351BDA2}"/>
          </ac:inkMkLst>
        </pc:inkChg>
        <pc:inkChg chg="add del">
          <ac:chgData name="Chandra Chekuri" userId="32786454_tp_dropbox" providerId="OAuth2" clId="{E2F6A8B8-21CA-6948-80E4-6BE00637A704}" dt="2020-08-10T21:11:23.819" v="2072"/>
          <ac:inkMkLst>
            <pc:docMk/>
            <pc:sldMk cId="1946978576" sldId="775"/>
            <ac:inkMk id="54" creationId="{904AAD16-F481-EA42-AA85-6E7A8096255D}"/>
          </ac:inkMkLst>
        </pc:inkChg>
        <pc:inkChg chg="add topLvl">
          <ac:chgData name="Chandra Chekuri" userId="32786454_tp_dropbox" providerId="OAuth2" clId="{E2F6A8B8-21CA-6948-80E4-6BE00637A704}" dt="2020-08-10T21:11:34.196" v="2080"/>
          <ac:inkMkLst>
            <pc:docMk/>
            <pc:sldMk cId="1946978576" sldId="775"/>
            <ac:inkMk id="55" creationId="{7B47F6B4-F0EE-3446-B941-783CDDE8DE2A}"/>
          </ac:inkMkLst>
        </pc:inkChg>
        <pc:inkChg chg="add">
          <ac:chgData name="Chandra Chekuri" userId="32786454_tp_dropbox" providerId="OAuth2" clId="{E2F6A8B8-21CA-6948-80E4-6BE00637A704}" dt="2020-08-10T21:11:32.116" v="2076"/>
          <ac:inkMkLst>
            <pc:docMk/>
            <pc:sldMk cId="1946978576" sldId="775"/>
            <ac:inkMk id="57" creationId="{2FC07E5F-3910-BC47-A2E1-33C58F6BEF78}"/>
          </ac:inkMkLst>
        </pc:inkChg>
        <pc:inkChg chg="add">
          <ac:chgData name="Chandra Chekuri" userId="32786454_tp_dropbox" providerId="OAuth2" clId="{E2F6A8B8-21CA-6948-80E4-6BE00637A704}" dt="2020-08-10T21:11:32.866" v="2077"/>
          <ac:inkMkLst>
            <pc:docMk/>
            <pc:sldMk cId="1946978576" sldId="775"/>
            <ac:inkMk id="58" creationId="{A7C00C1E-2394-3A40-9D9F-AF4AA7AEB9D5}"/>
          </ac:inkMkLst>
        </pc:inkChg>
        <pc:inkChg chg="add">
          <ac:chgData name="Chandra Chekuri" userId="32786454_tp_dropbox" providerId="OAuth2" clId="{E2F6A8B8-21CA-6948-80E4-6BE00637A704}" dt="2020-08-10T21:11:33.459" v="2078"/>
          <ac:inkMkLst>
            <pc:docMk/>
            <pc:sldMk cId="1946978576" sldId="775"/>
            <ac:inkMk id="59" creationId="{0EA800AF-7496-8F40-A23A-63107DF07993}"/>
          </ac:inkMkLst>
        </pc:inkChg>
        <pc:inkChg chg="add">
          <ac:chgData name="Chandra Chekuri" userId="32786454_tp_dropbox" providerId="OAuth2" clId="{E2F6A8B8-21CA-6948-80E4-6BE00637A704}" dt="2020-08-10T21:11:33.581" v="2079"/>
          <ac:inkMkLst>
            <pc:docMk/>
            <pc:sldMk cId="1946978576" sldId="775"/>
            <ac:inkMk id="60" creationId="{E535E821-815D-D141-AC61-7E15C5ABCB98}"/>
          </ac:inkMkLst>
        </pc:inkChg>
      </pc:sldChg>
      <pc:sldChg chg="addSp delSp modSp">
        <pc:chgData name="Chandra Chekuri" userId="32786454_tp_dropbox" providerId="OAuth2" clId="{E2F6A8B8-21CA-6948-80E4-6BE00637A704}" dt="2020-08-10T21:28:10.925" v="2206"/>
        <pc:sldMkLst>
          <pc:docMk/>
          <pc:sldMk cId="1375606923" sldId="776"/>
        </pc:sldMkLst>
        <pc:grpChg chg="add del">
          <ac:chgData name="Chandra Chekuri" userId="32786454_tp_dropbox" providerId="OAuth2" clId="{E2F6A8B8-21CA-6948-80E4-6BE00637A704}" dt="2020-08-10T21:12:02.133" v="2088"/>
          <ac:grpSpMkLst>
            <pc:docMk/>
            <pc:sldMk cId="1375606923" sldId="776"/>
            <ac:grpSpMk id="8" creationId="{4E0D622A-6252-0D42-9018-6307883CC0F4}"/>
          </ac:grpSpMkLst>
        </pc:grpChg>
        <pc:grpChg chg="add">
          <ac:chgData name="Chandra Chekuri" userId="32786454_tp_dropbox" providerId="OAuth2" clId="{E2F6A8B8-21CA-6948-80E4-6BE00637A704}" dt="2020-08-10T21:12:06.471" v="2091"/>
          <ac:grpSpMkLst>
            <pc:docMk/>
            <pc:sldMk cId="1375606923" sldId="776"/>
            <ac:grpSpMk id="11" creationId="{B7605CBC-4EFE-A54C-9B91-0A701A3A3451}"/>
          </ac:grpSpMkLst>
        </pc:grpChg>
        <pc:grpChg chg="add">
          <ac:chgData name="Chandra Chekuri" userId="32786454_tp_dropbox" providerId="OAuth2" clId="{E2F6A8B8-21CA-6948-80E4-6BE00637A704}" dt="2020-08-10T21:12:09.432" v="2098"/>
          <ac:grpSpMkLst>
            <pc:docMk/>
            <pc:sldMk cId="1375606923" sldId="776"/>
            <ac:grpSpMk id="18" creationId="{E5EA69D4-6326-FF45-BAE6-0F0FA7C48E1D}"/>
          </ac:grpSpMkLst>
        </pc:grpChg>
        <pc:grpChg chg="add">
          <ac:chgData name="Chandra Chekuri" userId="32786454_tp_dropbox" providerId="OAuth2" clId="{E2F6A8B8-21CA-6948-80E4-6BE00637A704}" dt="2020-08-10T21:12:12.779" v="2107"/>
          <ac:grpSpMkLst>
            <pc:docMk/>
            <pc:sldMk cId="1375606923" sldId="776"/>
            <ac:grpSpMk id="27" creationId="{296DE897-D2A3-DC45-89EE-498F52182B51}"/>
          </ac:grpSpMkLst>
        </pc:grpChg>
        <pc:grpChg chg="add">
          <ac:chgData name="Chandra Chekuri" userId="32786454_tp_dropbox" providerId="OAuth2" clId="{E2F6A8B8-21CA-6948-80E4-6BE00637A704}" dt="2020-08-10T21:12:30.767" v="2113"/>
          <ac:grpSpMkLst>
            <pc:docMk/>
            <pc:sldMk cId="1375606923" sldId="776"/>
            <ac:grpSpMk id="32" creationId="{43C0BAEB-CCBE-A94E-AA98-2BFEA53ADD0D}"/>
          </ac:grpSpMkLst>
        </pc:grpChg>
        <pc:grpChg chg="add">
          <ac:chgData name="Chandra Chekuri" userId="32786454_tp_dropbox" providerId="OAuth2" clId="{E2F6A8B8-21CA-6948-80E4-6BE00637A704}" dt="2020-08-10T21:12:33.653" v="2117"/>
          <ac:grpSpMkLst>
            <pc:docMk/>
            <pc:sldMk cId="1375606923" sldId="776"/>
            <ac:grpSpMk id="36" creationId="{471E900B-9B4B-0D45-9C8A-901B370CE430}"/>
          </ac:grpSpMkLst>
        </pc:grpChg>
        <pc:grpChg chg="add">
          <ac:chgData name="Chandra Chekuri" userId="32786454_tp_dropbox" providerId="OAuth2" clId="{E2F6A8B8-21CA-6948-80E4-6BE00637A704}" dt="2020-08-10T21:12:35.346" v="2121"/>
          <ac:grpSpMkLst>
            <pc:docMk/>
            <pc:sldMk cId="1375606923" sldId="776"/>
            <ac:grpSpMk id="40" creationId="{5718D941-CA7A-2948-B46D-FC93D01239D9}"/>
          </ac:grpSpMkLst>
        </pc:grpChg>
        <pc:grpChg chg="add">
          <ac:chgData name="Chandra Chekuri" userId="32786454_tp_dropbox" providerId="OAuth2" clId="{E2F6A8B8-21CA-6948-80E4-6BE00637A704}" dt="2020-08-10T21:12:40.921" v="2129"/>
          <ac:grpSpMkLst>
            <pc:docMk/>
            <pc:sldMk cId="1375606923" sldId="776"/>
            <ac:grpSpMk id="48" creationId="{C6311CC7-643A-CB4B-BA66-946AD4E2F7F6}"/>
          </ac:grpSpMkLst>
        </pc:grpChg>
        <pc:grpChg chg="add del">
          <ac:chgData name="Chandra Chekuri" userId="32786454_tp_dropbox" providerId="OAuth2" clId="{E2F6A8B8-21CA-6948-80E4-6BE00637A704}" dt="2020-08-10T21:27:02.994" v="2155"/>
          <ac:grpSpMkLst>
            <pc:docMk/>
            <pc:sldMk cId="1375606923" sldId="776"/>
            <ac:grpSpMk id="54" creationId="{AE84671B-195D-EA4D-9D74-68BD1264908C}"/>
          </ac:grpSpMkLst>
        </pc:grpChg>
        <pc:grpChg chg="add del">
          <ac:chgData name="Chandra Chekuri" userId="32786454_tp_dropbox" providerId="OAuth2" clId="{E2F6A8B8-21CA-6948-80E4-6BE00637A704}" dt="2020-08-10T21:27:04.431" v="2157"/>
          <ac:grpSpMkLst>
            <pc:docMk/>
            <pc:sldMk cId="1375606923" sldId="776"/>
            <ac:grpSpMk id="59" creationId="{DD2BF8FC-213A-C144-8300-5CFA92DA0906}"/>
          </ac:grpSpMkLst>
        </pc:grpChg>
        <pc:grpChg chg="add del">
          <ac:chgData name="Chandra Chekuri" userId="32786454_tp_dropbox" providerId="OAuth2" clId="{E2F6A8B8-21CA-6948-80E4-6BE00637A704}" dt="2020-08-10T21:27:07.877" v="2165"/>
          <ac:grpSpMkLst>
            <pc:docMk/>
            <pc:sldMk cId="1375606923" sldId="776"/>
            <ac:grpSpMk id="68" creationId="{3B7796A6-B5D2-9142-9154-ACEE830A3B8E}"/>
          </ac:grpSpMkLst>
        </pc:grpChg>
        <pc:grpChg chg="add del">
          <ac:chgData name="Chandra Chekuri" userId="32786454_tp_dropbox" providerId="OAuth2" clId="{E2F6A8B8-21CA-6948-80E4-6BE00637A704}" dt="2020-08-10T21:27:18.945" v="2175"/>
          <ac:grpSpMkLst>
            <pc:docMk/>
            <pc:sldMk cId="1375606923" sldId="776"/>
            <ac:grpSpMk id="71" creationId="{25A0A67E-2D41-354D-81C0-BCF4CB6618FF}"/>
          </ac:grpSpMkLst>
        </pc:grpChg>
        <pc:grpChg chg="add">
          <ac:chgData name="Chandra Chekuri" userId="32786454_tp_dropbox" providerId="OAuth2" clId="{E2F6A8B8-21CA-6948-80E4-6BE00637A704}" dt="2020-08-10T21:27:32.494" v="2194"/>
          <ac:grpSpMkLst>
            <pc:docMk/>
            <pc:sldMk cId="1375606923" sldId="776"/>
            <ac:grpSpMk id="79" creationId="{9E68458A-06CA-F24D-BF6E-E5F3CBE8840B}"/>
          </ac:grpSpMkLst>
        </pc:grpChg>
        <pc:grpChg chg="add">
          <ac:chgData name="Chandra Chekuri" userId="32786454_tp_dropbox" providerId="OAuth2" clId="{E2F6A8B8-21CA-6948-80E4-6BE00637A704}" dt="2020-08-10T21:27:40.162" v="2198"/>
          <ac:grpSpMkLst>
            <pc:docMk/>
            <pc:sldMk cId="1375606923" sldId="776"/>
            <ac:grpSpMk id="83" creationId="{1F0B4AD3-9250-D14A-BEAB-3E9A9A5FC40A}"/>
          </ac:grpSpMkLst>
        </pc:grpChg>
        <pc:grpChg chg="add">
          <ac:chgData name="Chandra Chekuri" userId="32786454_tp_dropbox" providerId="OAuth2" clId="{E2F6A8B8-21CA-6948-80E4-6BE00637A704}" dt="2020-08-10T21:27:54.558" v="2202"/>
          <ac:grpSpMkLst>
            <pc:docMk/>
            <pc:sldMk cId="1375606923" sldId="776"/>
            <ac:grpSpMk id="87" creationId="{F9FD290B-BB5A-AA4D-B027-3361D1B3187E}"/>
          </ac:grpSpMkLst>
        </pc:grpChg>
        <pc:grpChg chg="add">
          <ac:chgData name="Chandra Chekuri" userId="32786454_tp_dropbox" providerId="OAuth2" clId="{E2F6A8B8-21CA-6948-80E4-6BE00637A704}" dt="2020-08-10T21:28:10.925" v="2206"/>
          <ac:grpSpMkLst>
            <pc:docMk/>
            <pc:sldMk cId="1375606923" sldId="776"/>
            <ac:grpSpMk id="91" creationId="{E7CE802E-D60D-1441-B4A0-02A8D54FC0E0}"/>
          </ac:grpSpMkLst>
        </pc:grpChg>
        <pc:inkChg chg="add topLvl">
          <ac:chgData name="Chandra Chekuri" userId="32786454_tp_dropbox" providerId="OAuth2" clId="{E2F6A8B8-21CA-6948-80E4-6BE00637A704}" dt="2020-08-10T21:12:02.133" v="2088"/>
          <ac:inkMkLst>
            <pc:docMk/>
            <pc:sldMk cId="1375606923" sldId="776"/>
            <ac:inkMk id="4" creationId="{BE32FDFF-6A37-D04F-831C-D1A5C567DE88}"/>
          </ac:inkMkLst>
        </pc:inkChg>
        <pc:inkChg chg="add del topLvl">
          <ac:chgData name="Chandra Chekuri" userId="32786454_tp_dropbox" providerId="OAuth2" clId="{E2F6A8B8-21CA-6948-80E4-6BE00637A704}" dt="2020-08-10T21:27:24.162" v="2186"/>
          <ac:inkMkLst>
            <pc:docMk/>
            <pc:sldMk cId="1375606923" sldId="776"/>
            <ac:inkMk id="5" creationId="{5A630166-CB0F-BA42-B160-3345E3CD245C}"/>
          </ac:inkMkLst>
        </pc:inkChg>
        <pc:inkChg chg="add del">
          <ac:chgData name="Chandra Chekuri" userId="32786454_tp_dropbox" providerId="OAuth2" clId="{E2F6A8B8-21CA-6948-80E4-6BE00637A704}" dt="2020-08-10T21:12:01.270" v="2086"/>
          <ac:inkMkLst>
            <pc:docMk/>
            <pc:sldMk cId="1375606923" sldId="776"/>
            <ac:inkMk id="5" creationId="{641A0EE3-38D8-5A43-9E37-5E4199A4D5AA}"/>
          </ac:inkMkLst>
        </pc:inkChg>
        <pc:inkChg chg="add del topLvl">
          <ac:chgData name="Chandra Chekuri" userId="32786454_tp_dropbox" providerId="OAuth2" clId="{E2F6A8B8-21CA-6948-80E4-6BE00637A704}" dt="2020-08-10T21:12:02.133" v="2088"/>
          <ac:inkMkLst>
            <pc:docMk/>
            <pc:sldMk cId="1375606923" sldId="776"/>
            <ac:inkMk id="6" creationId="{757C9E8C-E678-D040-BAEE-295DC4B6B544}"/>
          </ac:inkMkLst>
        </pc:inkChg>
        <pc:inkChg chg="add del topLvl">
          <ac:chgData name="Chandra Chekuri" userId="32786454_tp_dropbox" providerId="OAuth2" clId="{E2F6A8B8-21CA-6948-80E4-6BE00637A704}" dt="2020-08-10T21:27:23.390" v="2184"/>
          <ac:inkMkLst>
            <pc:docMk/>
            <pc:sldMk cId="1375606923" sldId="776"/>
            <ac:inkMk id="6" creationId="{DDF6593C-05A6-A143-B781-A791CB3FAC2D}"/>
          </ac:inkMkLst>
        </pc:inkChg>
        <pc:inkChg chg="add del">
          <ac:chgData name="Chandra Chekuri" userId="32786454_tp_dropbox" providerId="OAuth2" clId="{E2F6A8B8-21CA-6948-80E4-6BE00637A704}" dt="2020-08-10T21:12:01.274" v="2087"/>
          <ac:inkMkLst>
            <pc:docMk/>
            <pc:sldMk cId="1375606923" sldId="776"/>
            <ac:inkMk id="7" creationId="{827465F9-7E36-A44A-82F8-227B4B023A49}"/>
          </ac:inkMkLst>
        </pc:inkChg>
        <pc:inkChg chg="add del topLvl">
          <ac:chgData name="Chandra Chekuri" userId="32786454_tp_dropbox" providerId="OAuth2" clId="{E2F6A8B8-21CA-6948-80E4-6BE00637A704}" dt="2020-08-10T21:27:23.388" v="2183"/>
          <ac:inkMkLst>
            <pc:docMk/>
            <pc:sldMk cId="1375606923" sldId="776"/>
            <ac:inkMk id="7" creationId="{A2557220-37CC-3342-96F2-686896919A10}"/>
          </ac:inkMkLst>
        </pc:inkChg>
        <pc:inkChg chg="add del topLvl">
          <ac:chgData name="Chandra Chekuri" userId="32786454_tp_dropbox" providerId="OAuth2" clId="{E2F6A8B8-21CA-6948-80E4-6BE00637A704}" dt="2020-08-10T21:27:23.387" v="2182"/>
          <ac:inkMkLst>
            <pc:docMk/>
            <pc:sldMk cId="1375606923" sldId="776"/>
            <ac:inkMk id="8" creationId="{FD6640E7-E87E-484D-9E15-DAA41D28E581}"/>
          </ac:inkMkLst>
        </pc:inkChg>
        <pc:inkChg chg="add">
          <ac:chgData name="Chandra Chekuri" userId="32786454_tp_dropbox" providerId="OAuth2" clId="{E2F6A8B8-21CA-6948-80E4-6BE00637A704}" dt="2020-08-10T21:12:03.976" v="2089"/>
          <ac:inkMkLst>
            <pc:docMk/>
            <pc:sldMk cId="1375606923" sldId="776"/>
            <ac:inkMk id="9" creationId="{76A420AB-E138-D345-A9B5-79AAEEDD5AE8}"/>
          </ac:inkMkLst>
        </pc:inkChg>
        <pc:inkChg chg="add">
          <ac:chgData name="Chandra Chekuri" userId="32786454_tp_dropbox" providerId="OAuth2" clId="{E2F6A8B8-21CA-6948-80E4-6BE00637A704}" dt="2020-08-10T21:12:05.960" v="2090"/>
          <ac:inkMkLst>
            <pc:docMk/>
            <pc:sldMk cId="1375606923" sldId="776"/>
            <ac:inkMk id="10" creationId="{8256045A-28EF-7547-BA07-530F01632D44}"/>
          </ac:inkMkLst>
        </pc:inkChg>
        <pc:inkChg chg="add">
          <ac:chgData name="Chandra Chekuri" userId="32786454_tp_dropbox" providerId="OAuth2" clId="{E2F6A8B8-21CA-6948-80E4-6BE00637A704}" dt="2020-08-10T21:12:07.294" v="2092"/>
          <ac:inkMkLst>
            <pc:docMk/>
            <pc:sldMk cId="1375606923" sldId="776"/>
            <ac:inkMk id="12" creationId="{CD5EB51C-910A-2341-A61D-BEDB4B261182}"/>
          </ac:inkMkLst>
        </pc:inkChg>
        <pc:inkChg chg="add">
          <ac:chgData name="Chandra Chekuri" userId="32786454_tp_dropbox" providerId="OAuth2" clId="{E2F6A8B8-21CA-6948-80E4-6BE00637A704}" dt="2020-08-10T21:12:07.744" v="2093"/>
          <ac:inkMkLst>
            <pc:docMk/>
            <pc:sldMk cId="1375606923" sldId="776"/>
            <ac:inkMk id="13" creationId="{D9C2820D-6500-B143-9E4B-D53756692C03}"/>
          </ac:inkMkLst>
        </pc:inkChg>
        <pc:inkChg chg="add">
          <ac:chgData name="Chandra Chekuri" userId="32786454_tp_dropbox" providerId="OAuth2" clId="{E2F6A8B8-21CA-6948-80E4-6BE00637A704}" dt="2020-08-10T21:12:07.832" v="2094"/>
          <ac:inkMkLst>
            <pc:docMk/>
            <pc:sldMk cId="1375606923" sldId="776"/>
            <ac:inkMk id="14" creationId="{14F3FCC9-8378-1042-8442-D9FE0CFCFC8C}"/>
          </ac:inkMkLst>
        </pc:inkChg>
        <pc:inkChg chg="add">
          <ac:chgData name="Chandra Chekuri" userId="32786454_tp_dropbox" providerId="OAuth2" clId="{E2F6A8B8-21CA-6948-80E4-6BE00637A704}" dt="2020-08-10T21:12:08.279" v="2095"/>
          <ac:inkMkLst>
            <pc:docMk/>
            <pc:sldMk cId="1375606923" sldId="776"/>
            <ac:inkMk id="15" creationId="{CF8DFB3B-B7C0-3F4E-A6B2-C1F3ED0E3B48}"/>
          </ac:inkMkLst>
        </pc:inkChg>
        <pc:inkChg chg="add">
          <ac:chgData name="Chandra Chekuri" userId="32786454_tp_dropbox" providerId="OAuth2" clId="{E2F6A8B8-21CA-6948-80E4-6BE00637A704}" dt="2020-08-10T21:12:08.434" v="2096"/>
          <ac:inkMkLst>
            <pc:docMk/>
            <pc:sldMk cId="1375606923" sldId="776"/>
            <ac:inkMk id="16" creationId="{FE35AAF6-01F9-0B43-A514-98FC20D7D5A4}"/>
          </ac:inkMkLst>
        </pc:inkChg>
        <pc:inkChg chg="add">
          <ac:chgData name="Chandra Chekuri" userId="32786454_tp_dropbox" providerId="OAuth2" clId="{E2F6A8B8-21CA-6948-80E4-6BE00637A704}" dt="2020-08-10T21:12:08.567" v="2097"/>
          <ac:inkMkLst>
            <pc:docMk/>
            <pc:sldMk cId="1375606923" sldId="776"/>
            <ac:inkMk id="17" creationId="{219E34F6-A731-B849-9435-90A7D7751C34}"/>
          </ac:inkMkLst>
        </pc:inkChg>
        <pc:inkChg chg="add">
          <ac:chgData name="Chandra Chekuri" userId="32786454_tp_dropbox" providerId="OAuth2" clId="{E2F6A8B8-21CA-6948-80E4-6BE00637A704}" dt="2020-08-10T21:12:10.099" v="2099"/>
          <ac:inkMkLst>
            <pc:docMk/>
            <pc:sldMk cId="1375606923" sldId="776"/>
            <ac:inkMk id="19" creationId="{18F2937D-555B-9947-8422-8BCFC58C42A5}"/>
          </ac:inkMkLst>
        </pc:inkChg>
        <pc:inkChg chg="add">
          <ac:chgData name="Chandra Chekuri" userId="32786454_tp_dropbox" providerId="OAuth2" clId="{E2F6A8B8-21CA-6948-80E4-6BE00637A704}" dt="2020-08-10T21:12:10.289" v="2100"/>
          <ac:inkMkLst>
            <pc:docMk/>
            <pc:sldMk cId="1375606923" sldId="776"/>
            <ac:inkMk id="20" creationId="{9647B2C9-8A0E-6D47-B674-88B0E15750E1}"/>
          </ac:inkMkLst>
        </pc:inkChg>
        <pc:inkChg chg="add">
          <ac:chgData name="Chandra Chekuri" userId="32786454_tp_dropbox" providerId="OAuth2" clId="{E2F6A8B8-21CA-6948-80E4-6BE00637A704}" dt="2020-08-10T21:12:10.704" v="2101"/>
          <ac:inkMkLst>
            <pc:docMk/>
            <pc:sldMk cId="1375606923" sldId="776"/>
            <ac:inkMk id="21" creationId="{99E3BA95-4E7F-CB4D-ACF2-00154877720C}"/>
          </ac:inkMkLst>
        </pc:inkChg>
        <pc:inkChg chg="add">
          <ac:chgData name="Chandra Chekuri" userId="32786454_tp_dropbox" providerId="OAuth2" clId="{E2F6A8B8-21CA-6948-80E4-6BE00637A704}" dt="2020-08-10T21:12:10.927" v="2102"/>
          <ac:inkMkLst>
            <pc:docMk/>
            <pc:sldMk cId="1375606923" sldId="776"/>
            <ac:inkMk id="22" creationId="{3AE60921-A033-BE42-9C43-50C2124A7456}"/>
          </ac:inkMkLst>
        </pc:inkChg>
        <pc:inkChg chg="add">
          <ac:chgData name="Chandra Chekuri" userId="32786454_tp_dropbox" providerId="OAuth2" clId="{E2F6A8B8-21CA-6948-80E4-6BE00637A704}" dt="2020-08-10T21:12:11.022" v="2103"/>
          <ac:inkMkLst>
            <pc:docMk/>
            <pc:sldMk cId="1375606923" sldId="776"/>
            <ac:inkMk id="23" creationId="{224B2836-E3F7-E04D-8629-D9692F6E1F0F}"/>
          </ac:inkMkLst>
        </pc:inkChg>
        <pc:inkChg chg="add">
          <ac:chgData name="Chandra Chekuri" userId="32786454_tp_dropbox" providerId="OAuth2" clId="{E2F6A8B8-21CA-6948-80E4-6BE00637A704}" dt="2020-08-10T21:12:11.546" v="2104"/>
          <ac:inkMkLst>
            <pc:docMk/>
            <pc:sldMk cId="1375606923" sldId="776"/>
            <ac:inkMk id="24" creationId="{BA863C45-C606-2045-9F76-5B0780B87C9F}"/>
          </ac:inkMkLst>
        </pc:inkChg>
        <pc:inkChg chg="add">
          <ac:chgData name="Chandra Chekuri" userId="32786454_tp_dropbox" providerId="OAuth2" clId="{E2F6A8B8-21CA-6948-80E4-6BE00637A704}" dt="2020-08-10T21:12:11.686" v="2105"/>
          <ac:inkMkLst>
            <pc:docMk/>
            <pc:sldMk cId="1375606923" sldId="776"/>
            <ac:inkMk id="25" creationId="{4D25F096-8067-CE42-B6AF-5002EE78E1DE}"/>
          </ac:inkMkLst>
        </pc:inkChg>
        <pc:inkChg chg="add">
          <ac:chgData name="Chandra Chekuri" userId="32786454_tp_dropbox" providerId="OAuth2" clId="{E2F6A8B8-21CA-6948-80E4-6BE00637A704}" dt="2020-08-10T21:12:11.809" v="2106"/>
          <ac:inkMkLst>
            <pc:docMk/>
            <pc:sldMk cId="1375606923" sldId="776"/>
            <ac:inkMk id="26" creationId="{7A8F337B-403F-1340-87E8-00821A02CB40}"/>
          </ac:inkMkLst>
        </pc:inkChg>
        <pc:inkChg chg="add del">
          <ac:chgData name="Chandra Chekuri" userId="32786454_tp_dropbox" providerId="OAuth2" clId="{E2F6A8B8-21CA-6948-80E4-6BE00637A704}" dt="2020-08-10T21:12:24.473" v="2109"/>
          <ac:inkMkLst>
            <pc:docMk/>
            <pc:sldMk cId="1375606923" sldId="776"/>
            <ac:inkMk id="28" creationId="{0EB2B3D6-CC36-CC49-AA1B-4A69A8990753}"/>
          </ac:inkMkLst>
        </pc:inkChg>
        <pc:inkChg chg="add del topLvl">
          <ac:chgData name="Chandra Chekuri" userId="32786454_tp_dropbox" providerId="OAuth2" clId="{E2F6A8B8-21CA-6948-80E4-6BE00637A704}" dt="2020-08-10T21:27:23.946" v="2185"/>
          <ac:inkMkLst>
            <pc:docMk/>
            <pc:sldMk cId="1375606923" sldId="776"/>
            <ac:inkMk id="28" creationId="{EBA86953-8A13-E04D-A70E-CE6873039676}"/>
          </ac:inkMkLst>
        </pc:inkChg>
        <pc:inkChg chg="add">
          <ac:chgData name="Chandra Chekuri" userId="32786454_tp_dropbox" providerId="OAuth2" clId="{E2F6A8B8-21CA-6948-80E4-6BE00637A704}" dt="2020-08-10T21:12:28.187" v="2110"/>
          <ac:inkMkLst>
            <pc:docMk/>
            <pc:sldMk cId="1375606923" sldId="776"/>
            <ac:inkMk id="29" creationId="{BAB8D5E0-9C69-A944-B2FF-301A702C4648}"/>
          </ac:inkMkLst>
        </pc:inkChg>
        <pc:inkChg chg="add">
          <ac:chgData name="Chandra Chekuri" userId="32786454_tp_dropbox" providerId="OAuth2" clId="{E2F6A8B8-21CA-6948-80E4-6BE00637A704}" dt="2020-08-10T21:12:29.712" v="2111"/>
          <ac:inkMkLst>
            <pc:docMk/>
            <pc:sldMk cId="1375606923" sldId="776"/>
            <ac:inkMk id="30" creationId="{B1F4FA34-1F45-F04B-ACF4-55A1D1B49B9D}"/>
          </ac:inkMkLst>
        </pc:inkChg>
        <pc:inkChg chg="add">
          <ac:chgData name="Chandra Chekuri" userId="32786454_tp_dropbox" providerId="OAuth2" clId="{E2F6A8B8-21CA-6948-80E4-6BE00637A704}" dt="2020-08-10T21:12:29.892" v="2112"/>
          <ac:inkMkLst>
            <pc:docMk/>
            <pc:sldMk cId="1375606923" sldId="776"/>
            <ac:inkMk id="31" creationId="{63E31117-8F39-B84C-8F8C-CF64EEA2407B}"/>
          </ac:inkMkLst>
        </pc:inkChg>
        <pc:inkChg chg="add">
          <ac:chgData name="Chandra Chekuri" userId="32786454_tp_dropbox" providerId="OAuth2" clId="{E2F6A8B8-21CA-6948-80E4-6BE00637A704}" dt="2020-08-10T21:12:32.142" v="2114"/>
          <ac:inkMkLst>
            <pc:docMk/>
            <pc:sldMk cId="1375606923" sldId="776"/>
            <ac:inkMk id="33" creationId="{117FE8E5-93F0-2841-9EF5-E7B264066819}"/>
          </ac:inkMkLst>
        </pc:inkChg>
        <pc:inkChg chg="add">
          <ac:chgData name="Chandra Chekuri" userId="32786454_tp_dropbox" providerId="OAuth2" clId="{E2F6A8B8-21CA-6948-80E4-6BE00637A704}" dt="2020-08-10T21:12:32.700" v="2115"/>
          <ac:inkMkLst>
            <pc:docMk/>
            <pc:sldMk cId="1375606923" sldId="776"/>
            <ac:inkMk id="34" creationId="{EA289B7E-19F3-7847-B1A5-A52CD3EA010E}"/>
          </ac:inkMkLst>
        </pc:inkChg>
        <pc:inkChg chg="add">
          <ac:chgData name="Chandra Chekuri" userId="32786454_tp_dropbox" providerId="OAuth2" clId="{E2F6A8B8-21CA-6948-80E4-6BE00637A704}" dt="2020-08-10T21:12:32.939" v="2116"/>
          <ac:inkMkLst>
            <pc:docMk/>
            <pc:sldMk cId="1375606923" sldId="776"/>
            <ac:inkMk id="35" creationId="{4ECAA7F2-E399-5E4E-B1C7-484766DC3AC6}"/>
          </ac:inkMkLst>
        </pc:inkChg>
        <pc:inkChg chg="add">
          <ac:chgData name="Chandra Chekuri" userId="32786454_tp_dropbox" providerId="OAuth2" clId="{E2F6A8B8-21CA-6948-80E4-6BE00637A704}" dt="2020-08-10T21:12:34.339" v="2118"/>
          <ac:inkMkLst>
            <pc:docMk/>
            <pc:sldMk cId="1375606923" sldId="776"/>
            <ac:inkMk id="37" creationId="{9053D8E8-BA1F-DC4E-9789-22C0208E37E7}"/>
          </ac:inkMkLst>
        </pc:inkChg>
        <pc:inkChg chg="add">
          <ac:chgData name="Chandra Chekuri" userId="32786454_tp_dropbox" providerId="OAuth2" clId="{E2F6A8B8-21CA-6948-80E4-6BE00637A704}" dt="2020-08-10T21:12:34.556" v="2119"/>
          <ac:inkMkLst>
            <pc:docMk/>
            <pc:sldMk cId="1375606923" sldId="776"/>
            <ac:inkMk id="38" creationId="{A73A21A9-AF00-9647-8F7F-6EB5433974AE}"/>
          </ac:inkMkLst>
        </pc:inkChg>
        <pc:inkChg chg="add">
          <ac:chgData name="Chandra Chekuri" userId="32786454_tp_dropbox" providerId="OAuth2" clId="{E2F6A8B8-21CA-6948-80E4-6BE00637A704}" dt="2020-08-10T21:12:34.781" v="2120"/>
          <ac:inkMkLst>
            <pc:docMk/>
            <pc:sldMk cId="1375606923" sldId="776"/>
            <ac:inkMk id="39" creationId="{35E241A9-703D-D14C-857F-1F5F6759ED2A}"/>
          </ac:inkMkLst>
        </pc:inkChg>
        <pc:inkChg chg="add">
          <ac:chgData name="Chandra Chekuri" userId="32786454_tp_dropbox" providerId="OAuth2" clId="{E2F6A8B8-21CA-6948-80E4-6BE00637A704}" dt="2020-08-10T21:12:36.724" v="2122"/>
          <ac:inkMkLst>
            <pc:docMk/>
            <pc:sldMk cId="1375606923" sldId="776"/>
            <ac:inkMk id="41" creationId="{EB7CF39B-1A1D-054A-9FF1-3539341686DB}"/>
          </ac:inkMkLst>
        </pc:inkChg>
        <pc:inkChg chg="add">
          <ac:chgData name="Chandra Chekuri" userId="32786454_tp_dropbox" providerId="OAuth2" clId="{E2F6A8B8-21CA-6948-80E4-6BE00637A704}" dt="2020-08-10T21:12:38.227" v="2123"/>
          <ac:inkMkLst>
            <pc:docMk/>
            <pc:sldMk cId="1375606923" sldId="776"/>
            <ac:inkMk id="42" creationId="{83071305-0EF3-C84E-8400-6CA6C5760004}"/>
          </ac:inkMkLst>
        </pc:inkChg>
        <pc:inkChg chg="add">
          <ac:chgData name="Chandra Chekuri" userId="32786454_tp_dropbox" providerId="OAuth2" clId="{E2F6A8B8-21CA-6948-80E4-6BE00637A704}" dt="2020-08-10T21:12:38.804" v="2124"/>
          <ac:inkMkLst>
            <pc:docMk/>
            <pc:sldMk cId="1375606923" sldId="776"/>
            <ac:inkMk id="43" creationId="{56EA5419-784A-C74D-84BA-DD3D885283AB}"/>
          </ac:inkMkLst>
        </pc:inkChg>
        <pc:inkChg chg="add">
          <ac:chgData name="Chandra Chekuri" userId="32786454_tp_dropbox" providerId="OAuth2" clId="{E2F6A8B8-21CA-6948-80E4-6BE00637A704}" dt="2020-08-10T21:12:39.174" v="2125"/>
          <ac:inkMkLst>
            <pc:docMk/>
            <pc:sldMk cId="1375606923" sldId="776"/>
            <ac:inkMk id="44" creationId="{E7C72C39-93E2-1141-9ADE-ACDFD896EABC}"/>
          </ac:inkMkLst>
        </pc:inkChg>
        <pc:inkChg chg="add">
          <ac:chgData name="Chandra Chekuri" userId="32786454_tp_dropbox" providerId="OAuth2" clId="{E2F6A8B8-21CA-6948-80E4-6BE00637A704}" dt="2020-08-10T21:12:39.448" v="2126"/>
          <ac:inkMkLst>
            <pc:docMk/>
            <pc:sldMk cId="1375606923" sldId="776"/>
            <ac:inkMk id="45" creationId="{FB812237-93AD-5043-A2BA-FBE29E42B568}"/>
          </ac:inkMkLst>
        </pc:inkChg>
        <pc:inkChg chg="add">
          <ac:chgData name="Chandra Chekuri" userId="32786454_tp_dropbox" providerId="OAuth2" clId="{E2F6A8B8-21CA-6948-80E4-6BE00637A704}" dt="2020-08-10T21:12:39.655" v="2127"/>
          <ac:inkMkLst>
            <pc:docMk/>
            <pc:sldMk cId="1375606923" sldId="776"/>
            <ac:inkMk id="46" creationId="{4216ED69-AFF6-1D49-8D09-5FC800FF6712}"/>
          </ac:inkMkLst>
        </pc:inkChg>
        <pc:inkChg chg="add">
          <ac:chgData name="Chandra Chekuri" userId="32786454_tp_dropbox" providerId="OAuth2" clId="{E2F6A8B8-21CA-6948-80E4-6BE00637A704}" dt="2020-08-10T21:12:39.889" v="2128"/>
          <ac:inkMkLst>
            <pc:docMk/>
            <pc:sldMk cId="1375606923" sldId="776"/>
            <ac:inkMk id="47" creationId="{CADDE6E2-D940-7140-B797-70397A89E46B}"/>
          </ac:inkMkLst>
        </pc:inkChg>
        <pc:inkChg chg="add del">
          <ac:chgData name="Chandra Chekuri" userId="32786454_tp_dropbox" providerId="OAuth2" clId="{E2F6A8B8-21CA-6948-80E4-6BE00637A704}" dt="2020-08-10T21:13:12.021" v="2131"/>
          <ac:inkMkLst>
            <pc:docMk/>
            <pc:sldMk cId="1375606923" sldId="776"/>
            <ac:inkMk id="49" creationId="{1D126135-5CB3-764F-9D18-D0DA7BE1F18C}"/>
          </ac:inkMkLst>
        </pc:inkChg>
        <pc:inkChg chg="add del topLvl">
          <ac:chgData name="Chandra Chekuri" userId="32786454_tp_dropbox" providerId="OAuth2" clId="{E2F6A8B8-21CA-6948-80E4-6BE00637A704}" dt="2020-08-10T21:27:19.641" v="2177"/>
          <ac:inkMkLst>
            <pc:docMk/>
            <pc:sldMk cId="1375606923" sldId="776"/>
            <ac:inkMk id="49" creationId="{269FF2DB-543F-E447-8BAB-6D9F56863ABE}"/>
          </ac:inkMkLst>
        </pc:inkChg>
        <pc:inkChg chg="add topLvl">
          <ac:chgData name="Chandra Chekuri" userId="32786454_tp_dropbox" providerId="OAuth2" clId="{E2F6A8B8-21CA-6948-80E4-6BE00637A704}" dt="2020-08-10T21:27:02.994" v="2155"/>
          <ac:inkMkLst>
            <pc:docMk/>
            <pc:sldMk cId="1375606923" sldId="776"/>
            <ac:inkMk id="50" creationId="{050AD82E-6E02-894E-85C8-47C832491AE7}"/>
          </ac:inkMkLst>
        </pc:inkChg>
        <pc:inkChg chg="add del mod">
          <ac:chgData name="Chandra Chekuri" userId="32786454_tp_dropbox" providerId="OAuth2" clId="{E2F6A8B8-21CA-6948-80E4-6BE00637A704}" dt="2020-08-10T21:27:02.530" v="2153"/>
          <ac:inkMkLst>
            <pc:docMk/>
            <pc:sldMk cId="1375606923" sldId="776"/>
            <ac:inkMk id="51" creationId="{17B438B5-3228-EB4D-9666-11EDBEB21A22}"/>
          </ac:inkMkLst>
        </pc:inkChg>
        <pc:inkChg chg="add del mod">
          <ac:chgData name="Chandra Chekuri" userId="32786454_tp_dropbox" providerId="OAuth2" clId="{E2F6A8B8-21CA-6948-80E4-6BE00637A704}" dt="2020-08-10T21:27:02.536" v="2154"/>
          <ac:inkMkLst>
            <pc:docMk/>
            <pc:sldMk cId="1375606923" sldId="776"/>
            <ac:inkMk id="52" creationId="{A4F92791-3CAB-7043-AC0F-A141F3CBA735}"/>
          </ac:inkMkLst>
        </pc:inkChg>
        <pc:inkChg chg="add del mod topLvl">
          <ac:chgData name="Chandra Chekuri" userId="32786454_tp_dropbox" providerId="OAuth2" clId="{E2F6A8B8-21CA-6948-80E4-6BE00637A704}" dt="2020-08-10T21:27:02.994" v="2155"/>
          <ac:inkMkLst>
            <pc:docMk/>
            <pc:sldMk cId="1375606923" sldId="776"/>
            <ac:inkMk id="53" creationId="{69E193EA-CEBD-504C-9BB2-0A846B1D1193}"/>
          </ac:inkMkLst>
        </pc:inkChg>
        <pc:inkChg chg="add">
          <ac:chgData name="Chandra Chekuri" userId="32786454_tp_dropbox" providerId="OAuth2" clId="{E2F6A8B8-21CA-6948-80E4-6BE00637A704}" dt="2020-08-10T21:13:52.105" v="2137"/>
          <ac:inkMkLst>
            <pc:docMk/>
            <pc:sldMk cId="1375606923" sldId="776"/>
            <ac:inkMk id="55" creationId="{AF77C38E-B6A7-054D-894E-AF8607221D73}"/>
          </ac:inkMkLst>
        </pc:inkChg>
        <pc:inkChg chg="add del topLvl">
          <ac:chgData name="Chandra Chekuri" userId="32786454_tp_dropbox" providerId="OAuth2" clId="{E2F6A8B8-21CA-6948-80E4-6BE00637A704}" dt="2020-08-10T21:27:04.431" v="2157"/>
          <ac:inkMkLst>
            <pc:docMk/>
            <pc:sldMk cId="1375606923" sldId="776"/>
            <ac:inkMk id="56" creationId="{066314FE-5D51-0845-8ED4-DF481B7B0817}"/>
          </ac:inkMkLst>
        </pc:inkChg>
        <pc:inkChg chg="add del">
          <ac:chgData name="Chandra Chekuri" userId="32786454_tp_dropbox" providerId="OAuth2" clId="{E2F6A8B8-21CA-6948-80E4-6BE00637A704}" dt="2020-08-10T21:27:04.427" v="2156"/>
          <ac:inkMkLst>
            <pc:docMk/>
            <pc:sldMk cId="1375606923" sldId="776"/>
            <ac:inkMk id="57" creationId="{EA52A031-5FB2-7A41-8495-E70D609BC5AD}"/>
          </ac:inkMkLst>
        </pc:inkChg>
        <pc:inkChg chg="add del topLvl">
          <ac:chgData name="Chandra Chekuri" userId="32786454_tp_dropbox" providerId="OAuth2" clId="{E2F6A8B8-21CA-6948-80E4-6BE00637A704}" dt="2020-08-10T21:27:05.325" v="2158"/>
          <ac:inkMkLst>
            <pc:docMk/>
            <pc:sldMk cId="1375606923" sldId="776"/>
            <ac:inkMk id="58" creationId="{CDCF9E43-12AE-2A4C-823F-A35D3DEA46D8}"/>
          </ac:inkMkLst>
        </pc:inkChg>
        <pc:inkChg chg="add topLvl">
          <ac:chgData name="Chandra Chekuri" userId="32786454_tp_dropbox" providerId="OAuth2" clId="{E2F6A8B8-21CA-6948-80E4-6BE00637A704}" dt="2020-08-10T21:27:07.877" v="2165"/>
          <ac:inkMkLst>
            <pc:docMk/>
            <pc:sldMk cId="1375606923" sldId="776"/>
            <ac:inkMk id="60" creationId="{DFCEEC65-EA09-DF49-AE69-C9DFEA2198EB}"/>
          </ac:inkMkLst>
        </pc:inkChg>
        <pc:inkChg chg="add del">
          <ac:chgData name="Chandra Chekuri" userId="32786454_tp_dropbox" providerId="OAuth2" clId="{E2F6A8B8-21CA-6948-80E4-6BE00637A704}" dt="2020-08-10T21:27:06.461" v="2160"/>
          <ac:inkMkLst>
            <pc:docMk/>
            <pc:sldMk cId="1375606923" sldId="776"/>
            <ac:inkMk id="61" creationId="{ABD0EFE0-5E9D-0549-A0F1-D5AD9734AE84}"/>
          </ac:inkMkLst>
        </pc:inkChg>
        <pc:inkChg chg="add del">
          <ac:chgData name="Chandra Chekuri" userId="32786454_tp_dropbox" providerId="OAuth2" clId="{E2F6A8B8-21CA-6948-80E4-6BE00637A704}" dt="2020-08-10T21:27:07.870" v="2163"/>
          <ac:inkMkLst>
            <pc:docMk/>
            <pc:sldMk cId="1375606923" sldId="776"/>
            <ac:inkMk id="62" creationId="{425DDF5E-9AD4-C345-9BD6-F4927AA5A00D}"/>
          </ac:inkMkLst>
        </pc:inkChg>
        <pc:inkChg chg="add del">
          <ac:chgData name="Chandra Chekuri" userId="32786454_tp_dropbox" providerId="OAuth2" clId="{E2F6A8B8-21CA-6948-80E4-6BE00637A704}" dt="2020-08-10T21:27:06.457" v="2159"/>
          <ac:inkMkLst>
            <pc:docMk/>
            <pc:sldMk cId="1375606923" sldId="776"/>
            <ac:inkMk id="63" creationId="{94583843-48B2-0647-91A0-6655AAFA4575}"/>
          </ac:inkMkLst>
        </pc:inkChg>
        <pc:inkChg chg="add del topLvl">
          <ac:chgData name="Chandra Chekuri" userId="32786454_tp_dropbox" providerId="OAuth2" clId="{E2F6A8B8-21CA-6948-80E4-6BE00637A704}" dt="2020-08-10T21:27:07.877" v="2165"/>
          <ac:inkMkLst>
            <pc:docMk/>
            <pc:sldMk cId="1375606923" sldId="776"/>
            <ac:inkMk id="64" creationId="{CF24B0F3-7C27-8C48-A6AE-6203AAA1C6BF}"/>
          </ac:inkMkLst>
        </pc:inkChg>
        <pc:inkChg chg="add del">
          <ac:chgData name="Chandra Chekuri" userId="32786454_tp_dropbox" providerId="OAuth2" clId="{E2F6A8B8-21CA-6948-80E4-6BE00637A704}" dt="2020-08-10T21:27:07.873" v="2164"/>
          <ac:inkMkLst>
            <pc:docMk/>
            <pc:sldMk cId="1375606923" sldId="776"/>
            <ac:inkMk id="65" creationId="{D6038043-D495-0846-877F-7F2373BCC13A}"/>
          </ac:inkMkLst>
        </pc:inkChg>
        <pc:inkChg chg="add del">
          <ac:chgData name="Chandra Chekuri" userId="32786454_tp_dropbox" providerId="OAuth2" clId="{E2F6A8B8-21CA-6948-80E4-6BE00637A704}" dt="2020-08-10T21:27:06.883" v="2162"/>
          <ac:inkMkLst>
            <pc:docMk/>
            <pc:sldMk cId="1375606923" sldId="776"/>
            <ac:inkMk id="66" creationId="{50341360-9B17-C344-A4DA-B65F2F3C9BA6}"/>
          </ac:inkMkLst>
        </pc:inkChg>
        <pc:inkChg chg="add del">
          <ac:chgData name="Chandra Chekuri" userId="32786454_tp_dropbox" providerId="OAuth2" clId="{E2F6A8B8-21CA-6948-80E4-6BE00637A704}" dt="2020-08-10T21:27:06.880" v="2161"/>
          <ac:inkMkLst>
            <pc:docMk/>
            <pc:sldMk cId="1375606923" sldId="776"/>
            <ac:inkMk id="67" creationId="{018C798D-3168-0B4F-90C0-1109EC0FB127}"/>
          </ac:inkMkLst>
        </pc:inkChg>
        <pc:inkChg chg="add del topLvl">
          <ac:chgData name="Chandra Chekuri" userId="32786454_tp_dropbox" providerId="OAuth2" clId="{E2F6A8B8-21CA-6948-80E4-6BE00637A704}" dt="2020-08-10T21:27:19.340" v="2176"/>
          <ac:inkMkLst>
            <pc:docMk/>
            <pc:sldMk cId="1375606923" sldId="776"/>
            <ac:inkMk id="69" creationId="{871B88C1-2AF3-754F-802A-88020853DCA9}"/>
          </ac:inkMkLst>
        </pc:inkChg>
        <pc:inkChg chg="add del topLvl">
          <ac:chgData name="Chandra Chekuri" userId="32786454_tp_dropbox" providerId="OAuth2" clId="{E2F6A8B8-21CA-6948-80E4-6BE00637A704}" dt="2020-08-10T21:27:18.945" v="2175"/>
          <ac:inkMkLst>
            <pc:docMk/>
            <pc:sldMk cId="1375606923" sldId="776"/>
            <ac:inkMk id="70" creationId="{B107D83E-9050-A24D-9AB3-837FD17BB4FB}"/>
          </ac:inkMkLst>
        </pc:inkChg>
        <pc:inkChg chg="add">
          <ac:chgData name="Chandra Chekuri" userId="32786454_tp_dropbox" providerId="OAuth2" clId="{E2F6A8B8-21CA-6948-80E4-6BE00637A704}" dt="2020-08-10T21:27:30.384" v="2187"/>
          <ac:inkMkLst>
            <pc:docMk/>
            <pc:sldMk cId="1375606923" sldId="776"/>
            <ac:inkMk id="72" creationId="{DCDC5A52-F682-7E40-988C-CDD70AE7C97C}"/>
          </ac:inkMkLst>
        </pc:inkChg>
        <pc:inkChg chg="add">
          <ac:chgData name="Chandra Chekuri" userId="32786454_tp_dropbox" providerId="OAuth2" clId="{E2F6A8B8-21CA-6948-80E4-6BE00637A704}" dt="2020-08-10T21:27:30.508" v="2188"/>
          <ac:inkMkLst>
            <pc:docMk/>
            <pc:sldMk cId="1375606923" sldId="776"/>
            <ac:inkMk id="73" creationId="{ABC27E99-536F-3649-98F7-A79C07392E59}"/>
          </ac:inkMkLst>
        </pc:inkChg>
        <pc:inkChg chg="add">
          <ac:chgData name="Chandra Chekuri" userId="32786454_tp_dropbox" providerId="OAuth2" clId="{E2F6A8B8-21CA-6948-80E4-6BE00637A704}" dt="2020-08-10T21:27:30.875" v="2189"/>
          <ac:inkMkLst>
            <pc:docMk/>
            <pc:sldMk cId="1375606923" sldId="776"/>
            <ac:inkMk id="74" creationId="{269C2B29-96D3-4B4E-963F-82C2FE80BB4C}"/>
          </ac:inkMkLst>
        </pc:inkChg>
        <pc:inkChg chg="add">
          <ac:chgData name="Chandra Chekuri" userId="32786454_tp_dropbox" providerId="OAuth2" clId="{E2F6A8B8-21CA-6948-80E4-6BE00637A704}" dt="2020-08-10T21:27:31.251" v="2190"/>
          <ac:inkMkLst>
            <pc:docMk/>
            <pc:sldMk cId="1375606923" sldId="776"/>
            <ac:inkMk id="75" creationId="{59BC2B11-0060-4E4D-BDC3-AA26251BF7E5}"/>
          </ac:inkMkLst>
        </pc:inkChg>
        <pc:inkChg chg="add">
          <ac:chgData name="Chandra Chekuri" userId="32786454_tp_dropbox" providerId="OAuth2" clId="{E2F6A8B8-21CA-6948-80E4-6BE00637A704}" dt="2020-08-10T21:27:31.492" v="2191"/>
          <ac:inkMkLst>
            <pc:docMk/>
            <pc:sldMk cId="1375606923" sldId="776"/>
            <ac:inkMk id="76" creationId="{8D3D5545-883E-DA40-906A-A28EEA106BA6}"/>
          </ac:inkMkLst>
        </pc:inkChg>
        <pc:inkChg chg="add">
          <ac:chgData name="Chandra Chekuri" userId="32786454_tp_dropbox" providerId="OAuth2" clId="{E2F6A8B8-21CA-6948-80E4-6BE00637A704}" dt="2020-08-10T21:27:31.701" v="2192"/>
          <ac:inkMkLst>
            <pc:docMk/>
            <pc:sldMk cId="1375606923" sldId="776"/>
            <ac:inkMk id="77" creationId="{6F4899CD-4A2A-A642-A7F0-9183EA9BADE2}"/>
          </ac:inkMkLst>
        </pc:inkChg>
        <pc:inkChg chg="add">
          <ac:chgData name="Chandra Chekuri" userId="32786454_tp_dropbox" providerId="OAuth2" clId="{E2F6A8B8-21CA-6948-80E4-6BE00637A704}" dt="2020-08-10T21:27:31.951" v="2193"/>
          <ac:inkMkLst>
            <pc:docMk/>
            <pc:sldMk cId="1375606923" sldId="776"/>
            <ac:inkMk id="78" creationId="{64B01F3A-3C6B-404C-8535-F7F9F2959FE7}"/>
          </ac:inkMkLst>
        </pc:inkChg>
        <pc:inkChg chg="add">
          <ac:chgData name="Chandra Chekuri" userId="32786454_tp_dropbox" providerId="OAuth2" clId="{E2F6A8B8-21CA-6948-80E4-6BE00637A704}" dt="2020-08-10T21:27:38.486" v="2195"/>
          <ac:inkMkLst>
            <pc:docMk/>
            <pc:sldMk cId="1375606923" sldId="776"/>
            <ac:inkMk id="80" creationId="{8B0CBF3B-2221-B349-AF80-66E2373784C8}"/>
          </ac:inkMkLst>
        </pc:inkChg>
        <pc:inkChg chg="add">
          <ac:chgData name="Chandra Chekuri" userId="32786454_tp_dropbox" providerId="OAuth2" clId="{E2F6A8B8-21CA-6948-80E4-6BE00637A704}" dt="2020-08-10T21:27:38.621" v="2196"/>
          <ac:inkMkLst>
            <pc:docMk/>
            <pc:sldMk cId="1375606923" sldId="776"/>
            <ac:inkMk id="81" creationId="{A1275207-9C9D-F64A-9447-3A8163D8B8B8}"/>
          </ac:inkMkLst>
        </pc:inkChg>
        <pc:inkChg chg="add">
          <ac:chgData name="Chandra Chekuri" userId="32786454_tp_dropbox" providerId="OAuth2" clId="{E2F6A8B8-21CA-6948-80E4-6BE00637A704}" dt="2020-08-10T21:27:39.153" v="2197"/>
          <ac:inkMkLst>
            <pc:docMk/>
            <pc:sldMk cId="1375606923" sldId="776"/>
            <ac:inkMk id="82" creationId="{7123083D-E748-3B4C-B82B-00605EF223BC}"/>
          </ac:inkMkLst>
        </pc:inkChg>
        <pc:inkChg chg="add">
          <ac:chgData name="Chandra Chekuri" userId="32786454_tp_dropbox" providerId="OAuth2" clId="{E2F6A8B8-21CA-6948-80E4-6BE00637A704}" dt="2020-08-10T21:27:53.462" v="2199"/>
          <ac:inkMkLst>
            <pc:docMk/>
            <pc:sldMk cId="1375606923" sldId="776"/>
            <ac:inkMk id="84" creationId="{5AA1900A-DE7D-C545-99B5-54BF86A64753}"/>
          </ac:inkMkLst>
        </pc:inkChg>
        <pc:inkChg chg="add">
          <ac:chgData name="Chandra Chekuri" userId="32786454_tp_dropbox" providerId="OAuth2" clId="{E2F6A8B8-21CA-6948-80E4-6BE00637A704}" dt="2020-08-10T21:27:53.594" v="2200"/>
          <ac:inkMkLst>
            <pc:docMk/>
            <pc:sldMk cId="1375606923" sldId="776"/>
            <ac:inkMk id="85" creationId="{D8F14DD8-908F-0641-9037-5603F7E47C3E}"/>
          </ac:inkMkLst>
        </pc:inkChg>
        <pc:inkChg chg="add">
          <ac:chgData name="Chandra Chekuri" userId="32786454_tp_dropbox" providerId="OAuth2" clId="{E2F6A8B8-21CA-6948-80E4-6BE00637A704}" dt="2020-08-10T21:27:53.888" v="2201"/>
          <ac:inkMkLst>
            <pc:docMk/>
            <pc:sldMk cId="1375606923" sldId="776"/>
            <ac:inkMk id="86" creationId="{BA09BF67-B7E8-8446-A5B3-0F0173F18165}"/>
          </ac:inkMkLst>
        </pc:inkChg>
        <pc:inkChg chg="add">
          <ac:chgData name="Chandra Chekuri" userId="32786454_tp_dropbox" providerId="OAuth2" clId="{E2F6A8B8-21CA-6948-80E4-6BE00637A704}" dt="2020-08-10T21:28:08.334" v="2203"/>
          <ac:inkMkLst>
            <pc:docMk/>
            <pc:sldMk cId="1375606923" sldId="776"/>
            <ac:inkMk id="88" creationId="{E2BDF7F3-5866-D14C-A905-47BE85146777}"/>
          </ac:inkMkLst>
        </pc:inkChg>
        <pc:inkChg chg="add">
          <ac:chgData name="Chandra Chekuri" userId="32786454_tp_dropbox" providerId="OAuth2" clId="{E2F6A8B8-21CA-6948-80E4-6BE00637A704}" dt="2020-08-10T21:28:09.315" v="2204"/>
          <ac:inkMkLst>
            <pc:docMk/>
            <pc:sldMk cId="1375606923" sldId="776"/>
            <ac:inkMk id="89" creationId="{018653D9-B67B-214C-A965-7EA4C9CE5D13}"/>
          </ac:inkMkLst>
        </pc:inkChg>
        <pc:inkChg chg="add">
          <ac:chgData name="Chandra Chekuri" userId="32786454_tp_dropbox" providerId="OAuth2" clId="{E2F6A8B8-21CA-6948-80E4-6BE00637A704}" dt="2020-08-10T21:28:09.940" v="2205"/>
          <ac:inkMkLst>
            <pc:docMk/>
            <pc:sldMk cId="1375606923" sldId="776"/>
            <ac:inkMk id="90" creationId="{5383F434-2071-7F4C-9F1E-E230CA40772F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39:30.944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1481 136 8290,'-5'-6'-1119,"3"-4"1,-4 7 1118,2-4 0,3 4 0,-4-7 0,1 8 0,0-6 0,1 6 0,1-5 0,-1 4 0,1 1 0,-4-3 0,2 5 0,3 0 0,-9-3 0,3-1 0,-4 0 0,0 4 0,-1 0 0,-3 0 0,-3 4 0,-5 0 0,-3 4 0,0 0 0,-10 2 0,2 1 0,-8 2 0,-3 2 0,-1 3 0,-3 4 0,-2 2 0,-2 2 0,-5 3 0,2 5 0,-3 0 0,6 0 0,-2 4 0,-2-1 0,1 10 0,-1-2 0,5 3 0,3-3 0,4 2 0,4 2 0,-2 2 0,5 6 0,2-5 0,6 1 0,2 4 0,6 3 0,0 4 0,3-4 0,7 1 0,4-5 0,4 5 0,-3-1 0,4 8 0,0-4 0,6-1 0,5-11 0,7-1 0,4-6 0,6-1 0,1-3 0,10-2 0,-2-5 0,7 0 0,0 0 0,3 4 0,2-1 0,-1 2 0,0-1 0,0 2 0,1 5 0,-1 4 0,0 0 0,-5 0 0,-2-3 0,-2-5 0,2 1 0,-4-1 0,0 4 0,-1 0 0,-7 1 0,-1 4 0,-6 3 0,-3 6 0,-4 1 0,-1 0 0,0-3 0,0-2 0,1-2 0,0-4 0,3-8 0,-1 0 0,5-4 0,0 0 0,4 4 0,4-1 0,3 2 0,3-3 0,1-5 0,1 5 0,3 2 0,2-1 0,5 2 0,0-1 0,1 4 0,1-1 0,6-2 0,-4-8 0,8-8 0,2-7 0,5-4 0,4-6 0,3-2 0,0-4-175,4 1 1,0-3 174,5-1 0,4-6 0,2-6 0,-1 0 0,-3-7 0,4 0 0,1-3 0,-1-2 0,5-3 0,-8 0-278,3-4 0,-3 0 278,0 5 0,-1-6 0,5 2 0,-7-3 0,-1 0 0,0-1 0,-3 0 0,1-1 0,3-3 0,-10 6 0,-2-1 0,-8 1-51,0-2 0,2-1-43,-2-3 0,-3 7 98,-4-3 1,-6 1-61,2-4 1,-1 0 61,1-4 0,-6 3-20,2-3 0,-7-1 27,-1-3 0,-5 2-3,-2-2 0,-5 2 111,1-6 0,-7 2 90,-4-2 0,-2 1-61,-2-5 0,-1 5 209,-2-1 1,-3 2-324,-5-2 1,-6 2 45,-6-2 1,1 6-77,-4 2 0,-1-1 18,0-3 1,-4-4-28,2 0 0,1 0-180,2 4 1,-1-2 45,1-2 0,0-1-17,3-3 1,-3 2 136,0 2 0,0 2 8,4-2 0,-4-1 16,0 1 0,-4 0-20,4 4 1,-5 0 63,1 0 0,-1-4-10,1 0 1,-3 3-20,4 5 0,-5 3 37,-3-3 1,1 1-71,-6-2 0,5 7 25,-4 5 1,1 3-5,-1-3 0,-5 5-29,4-1 0,-4-2-4,5 2 1,-3-1 14,0 5 0,-1-5 1,0 1 1,1 0-16,3 3 0,-3 2-3,3 2 1,-1-3 24,1 3 0,-2 2 0,6-2 0,-6 5 0,2-1 0,-3 0 0,0 4 0,-1-3 0,0 6 0,-1 2 0,-3-1 0,3 0 0,-3 0 0,3-3 0,1 2 0,0 2 0,0-2 0,1 1 0,3-4 0,-2-1 0,1 1 0,1 3 0,-4 1 0,7 1 0,-7-2 0,4 2 0,-1 2 0,-1 3 0,2-3 0,-2 1 0,2 0 0,-1 1 0,4-1 0,-4 1 0,1 2 0,-3 0 0,-1 0 0,4 0 0,0 0 0,3-1 0,-3-3 0,5 3 0,-1-3 0,1-1 0,-2 2 0,6-1 0,-5 4 0,8-4 0,-5 0 0,7 0 0,-3 4 0,4-3 0,-4-1 0,5 0 0,-1 4 0,3-1 0,1-3 0,-5 3 0,1-3 0,0 3 0,4 1 0,0 0 0,-1 0 0,1 0 0,0 0 0,-1 0 0,1 0 0,0 0 0,0 0 0,-1 0 0,1 0 0,0 0 0,-1 0 0,1 0 0,0 0 0,-2 0 0,-2 0 0,2-1 0,-2-3 0,3 3 0,1-3 0,-5 3 0,1 1 0,-1 0 0,1 0 0,1 0 0,-5 0 0,4 0 0,-4 0 0,4 1 0,-4 3 0,4-2 0,-3 6 0,2-5 0,-2 5 0,4-4 0,-1 3 0,2-4 0,2 1 0,-4-2 0,0 2 0,0-3 0,3 3 0,5-3 0,-1-1 0,1 0 0,-5 0 0,1 0 0,0 0 0,-1 0 0,1 0 0,0 0 0,-2 0 0,-2 0 0,3 0 0,-3 0 0,1 1 0,-1 3 0,2-3 0,-2 3 0,-1-1 0,1 0 0,-2 2 0,2 3 0,3 2 0,-3-2 0,-2-2 0,2 1 0,0 0 0,4 0 0,-1 3 0,1-3 0,0 4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40:00.724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837 147 7858,'0'-11'-1517,"0"0"1365,0 4 0,0-3 152,0 3 0,0 0 0,0 0 0,-1 4 0,-3 0 0,1-2 0,-4 1 0,-1 0 0,-3 4 0,-5 0 0,-3 0 0,-4 1 0,-3 3 0,-3 4 0,-5 7 0,-5 0 0,-2 7 0,-5 0 0,-3 8 0,-1 1 0,-3 7 0,2 2 0,2 5 0,1 7 0,-5 4 0,11 5-145,0 3 0,11 2 145,4-2 0,10 4 0,6 4 0,4-8 0,7 0 0,9-5 0,2-2 0,7 3 0,-3 0 0,0 6 0,-4-2 0,-1 6 0,-2 2 0,1 7 0,-5-4 0,-1 4-152,-3-7 0,0 3 152,0-3 0,2 3 0,1-3 0,0-2 0,4-6 0,1 3 0,3-3 0,4 1 0,0-1 0,2 2 0,-2-6 0,-1 2 0,4-2 0,0 0-22,1 1 0,2-2 22,-2-10 0,7 3 0,5-3 0,1 3 0,2-7 0,5 2 0,3-10 0,2 1 0,1-4 0,4-1 140,0-3 0,0-4-140,-4-7 0,4 1 0,0-5 0,4-1 0,-4-7 0,5-2 156,-1-5 0,2 0-156,1 0 0,1-5 23,-1-2 0,-3-3-23,0-1 0,-1-6 0,0-2 0,2-1-96,-5 1 0,0-3 198,-3-1 1,-5-1 169,0-6 0,3 0-192,2-4 0,0-1-29,-8-3 1,2-2-96,-6-5 0,1 0 75,-8-1 0,-6 5 11,-6-1 0,-4 1-33,-3-4 1,1 5-115,-6 2 0,1-1 27,-4 1 1,1-5-168,3 2 1,-3-3 131,3-1 1,-3 2 112,-1-2 0,0 1 0,0-9 0,0 4 0,0-4 0,0 4 0,0-3 0,2-1 0,1-4 0,0 5 0,4-1 0,0 4 0,0-4 0,2 4 0,-5-4 0,3 4 0,-3-4 0,0 4 0,-4-3 0,0-1 0,0-4 0,0 2 0,0 2 0,0-2 0,0 2 0,-1 2 0,-3-2 0,-2 10 0,-6 2 0,1 1 0,0 2 0,-4-1 0,0 1 0,-4 3 0,4-3 0,-4 3 0,4 1 0,-4 0 15,4 1 0,-4-1-9,4 0 1,0 4 53,4-1 1,-1 1-83,1-4 0,-4 5-83,0 3 1,-4 1 100,4-1 1,-5 2-8,1-3 1,-4 7 10,-3 1 0,1 4 0,-5-4 0,-1 2 0,-2-2 0,-1 3 0,0 4 0,-4 1 0,0 0 0,-7 1 0,4 2 0,-6-2 0,6 3 0,-3 2 0,-2 1 0,1-1 0,0 1 0,4 0 0,-1 4 0,1 0 0,-5 0 0,-1 0 0,1 0 0,0 0 0,8 0 0,-3 4 0,3 0 0,-3 5 0,3-2 0,0 3 0,4 1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45:49.788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 0 8165,'0'8'-760,"0"-1"0,0-3 456,0 3 1,0 2 303,0 6 0,0 0 0,0 8 0,0-2 0,0 9 0,0 1 0,0 3 0,1 3 0,3 1 0,-3-2 0,3-5 0,1-4 0,-1-4 0,3-2 0,-3-2 0,5-3 0,-8-9 0,9-2 0,-4-5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45:50.180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45 114 8229,'-11'6'-1565,"3"-1"1253,1-5 1,3 0 311,-3 0 0,4 0 0,-2 0 0,15 0 0,-1 0 0,10 0 0,0-5 4,3-3 1,6-2 8,2-1 1,-1 0-135,1-1 0,-1 1 83,1 0 1,3-1 26,-3 1 0,-2 4 10,-2-1 1,-2 6 0,-7-3 0,0 5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45:50.355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0 193 8034,'1'-10'-719,"3"2"0,2 0 431,6 4 1,4-5 287,3 1 0,4-3 0,3-4 0,3 1 0,5-5 0,0 4 0,0-3 0,-4 4 0,0-1 0,-10 2 0,6 7 0,-8 1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45:51.347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103 114 8160,'-7'-5'-1972,"1"0"1972,2-3 0,3 3 0,-5 1 0,2 1 0,3-1 0,-9 4 0,5 1 0,-3 3 0,-1 3 0,6 8 0,-5 4 0,4 8 0,-3 2 0,3 5 0,-3 4 0,3 4 0,0 3 0,4 4 0,0-2 0,0 2 0,5-9-59,3-6 0,7-10 113,3-9 0,4-4 21,0-3 0,5-6 135,-1-9 0,4-7-204,-3-13 0,4-2-102,-1-4 1,-3-5-136,-5 0 1,0-3 92,-7 3 0,0-1 138,-4 1 0,-5 3 0,-2-3 0,-4 3 0,-4 1 0,-3 2 0,-8 2 0,1 7 0,-5 8 0,2 2 0,-2 2 0,-3 5 0,3 2 0,3 3 0,1 1 0,-1 0 0,1 0 0,0 5 0,3 1 0,1 5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45:51.659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12 63 8028,'0'-12'-1434,"-4"1"1147,0 0 0,0 3 287,4 1 0,2 4 0,1-1 0,-1-2 0,4 6 0,-2 0 0,-3 5 0,3 6 0,-3 6 0,-1 2 0,0 6 0,0 1 0,0 10 130,0 2 1,4 5 97,0 2 0,1 3-38,-2 5 1,0 1-149,4 10 0,1-5 17,3 1 0,1-1-299,-1 1 0,0-12 117,0-3 1,-1-8-126,-2-7 0,1-4 248,-5-7 0,3-3 0,-3-4 0,0-6 0,-9 4 0,-2-4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46:24.674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34 34 6659,'-6'0'-309,"1"0"1,3 0 308,-1 0 0,1 0 0,-3 0 0,0 0 0,4 0 0,-4-5 0,5 4 0,0-4 0,0 0 0,0 4 0,0-4 0,0 0 0,0 3 0,0-3-40,5 10 0,-4-1 47,3 7 1,1 0 243,-1 7 0,5 2-68,-2 7 1,0 7 5,0 7 1,1 9-72,3 7 1,-4 1 7,1 6 1,0-1-90,3 1 1,-4-4 77,1-7 0,-4-8-156,3-7 0,-3-8 113,4-4-524,-6-2-102,8-6-79,-9-7 265,4-6 368,0-5 0,2-5 0,4-1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3:57:44.840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1628 317 7907,'-16'-21'0,"-3"2"0,-3 4-1570,0 2 1419,-6 7 1,4 1 150,-2 5 0,-3 0 0,4 0 0,-5 0 0,-1 0 0,-2 0 0,-1 5 0,0 3 0,-1 2 0,-3 1 0,-2 4 0,-6 0 0,1 5 0,0-1 0,-5 2 0,-7 7 0,-4 2 0,-3 8 0,-3 2-239,3 5 1,-6 2 238,-2 2 0,-2 2 0,6 6 0,3-1 0,8 1 0,6 1 0,2 2 0,8 0-67,7 1 1,8-1 66,11-7 0,1 2 0,10 2 0,2 3 0,6 0 0,7 4 0,8-3 0,3-1 0,5-4 0,2 1 0,5-1 0,1 1 0,3 0 0,-2-1 0,5 1 0,0 3 0,0 0 0,-2 6 0,-5-2 0,-5 6 0,-3 2 0,-3 8 0,-4-1-1179,-3 3 1179,-5-3 0,-3 5 0,-1 3 0,-3-3-184,4-1 0,-5-3 184,5-1 0,0 2 0,3 2 0,0-8 0,0 3 0,7-10 0,5 0 0,2-4 96,9 0 1,2-6-97,9-2 0,11-9 0,4-10 0,8-6 0,7-5 0,7-12 0,12-7 0,4-4-127,-46-3 0,2 0 0,2-2 0,1-1 127,3-1 0,0 0 0,-1-1 0,0 0 0,0 0 0,-1-1-206,-1 0 0,1 1 206,-2-1 0,1 0 0,0 0 0,0 0 0,1-2 0,1 1 0,-4 0 0,0 1-53,2-1 0,-1-1 0,-3-1 0,0 0 53,0 0 0,-1 0 0,0-2 0,-1 0 0,1 0 0,-2 0 0,42-12 0,2-5 0,-15-1 0,0-4 0,-1-6-61,-6-3 1,-5-2 60,-7-1 0,-7-7 0,-4-4 0,-7-7 0,0-9 0,-11 3 0,-1-2 0,-10 2 0,-4 1 0,-9-1 203,-3-3 1,-4 4-204,-4 0 0,-2 1 0,-6 2 0,-4-2 0,-3-5 0,-2 7 0,-2-3 0,-3 3 0,0-3 0,-2-1 0,2-3 0,2 7 0,-3-3 0,7 1 0,1-4 0,6-1 0,-3 0 0,4 2 0,1 10 0,3-2 0,1 2 0,4-3 0,-2 5 0,1-2 0,0 7 0,-1 2 755,2-2 0,1 0-755,-1-3 0,-2-1 342,1 1 0,-5 3-342,1 0 0,-2-2 202,-1-2 1,-5 2-203,-3 6 0,-4 2 105,-3-2 1,-8 4-106,-7 4 0,-3 2 0,-2 5 0,0-4 0,-3 0 0,-3 2 0,-4 6 0,3-2 0,0 6 0,-1 0 0,-6 3 0,-2 2 0,-2 2 0,-2 0 0,2 8 0,-4-2 0,-4 9 0,-1 1 0,-2 3 0,-2 0-1092,6 0 1092,-6 5 0,8 6 0,-10 3-113,7 5 1,3 1 112,13 6 0,0 2 0,4 2 0,3 6 0,7-2 0,1 4 0,4 0 0,1 3 0,-2 3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3:57:44.842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1955 102 7996,'-6'-5'0,"0"4"0,2-3 0,2-1-1131,-6 1 777,1 0 1,-1 4 353,0 0 0,0 0 0,-7 0 0,-1 1 0,-6 3 0,1 8 0,-10 6 0,-9 14 0,-9 5 0,-11 11 0,-8 5 0,31-21 0,-1 3-236,-5 2 0,-1 1 0,0 3 0,0 1 236,-5 3 0,0 0 0,1 4 0,-1 0 0,0 0 0,0 0 0,3 1 0,2 0 0,2-3 0,1 0 0,1 0 0,1 1 0,1 1 0,0 0 0,0 0 0,1 0 0,3-3 0,0-1 0,1 1 0,1 1 0,-25 33 0,2 0 0,2-4 0,9-15-52,10 0 0,2-11 52,5-1 0,1-1 0,3 1 0,1-3 0,4 4 0,1-4 0,1-1 0,4-2 0,-3 2 0,2-1 0,2 9 0,3-4 467,1 3 0,4-4-467,0 1 0,3-4 57,3-3 0,10-5-57,10-6 0,2-4 0,9-4 0,2-6 0,9-1 0,7-4 0,4-1 0,3 1 0,9-1 0,-2 0 0,5 1 0,-1-1 0,2 0 0,0 1 0,7-1 0,-3 0-195,7 0 0,-3 1 195,-5-1 0,4 0 0,0 1 0,0-1 0,4 0 0,-6-3 0,-2-1-737,1 6 737,3 0 0,-9 4 0,-2-2 0,-4-2-5,0 2 1,-1-3 4,-3 0 0,-3-2 0,-1-3-507,1-2 507,-6-5 0,6 0 170,-1 0 1,0-5-171,-3-2 0,2-8 361,-2-4 1,6-3-362,1 0 0,0-6 0,-3-2 0,-1-8 0,1-3 0,-2-3 0,-2-1 0,-3-1 0,-5 1 0,-3 0 0,-1 0 0,-6 0 4,-1-1 1,-5 6-5,-6 2 0,-6 0 285,-1 0 0,-5-5-285,-4 2 0,-2 2 0,-5 1 0,0-2 0,0 0 0,0-8 0,0 3 0,0-4 0,0 3 0,0 1 0,0-4 0,-3-1 0,-1 1 0,-5-5 0,8 7 0,-4-4 0,5 2 0,-1 2 0,-3-2 0,3 3 0,-3 1 0,-1 3 0,1 1 0,-1-1 0,1-3 0,3 4 0,-3-1 0,3 5 0,1-5 0,-4-2 0,0-1 0,-3-3 0,3 7 0,-5-3 0,2-2 0,-1 1 0,-3 0 0,2 0 0,-6 0 0,-3 4 0,1-3 0,-6 9 0,1-2 0,-1 1 0,0 2 0,1 6 0,-1 1 0,-3-1 0,-1 2 0,-4 0 0,1 3 0,-3-1 0,-1-2 0,0 7 0,0-7 0,-3 12 0,-1-5 0,-5 4 0,2-4 0,-3 5 0,-1-1 0,-1 3 0,1 0 0,-5 1 0,3 0 0,-3 1 0,5 2 0,1 3 0,3 5 0,-3 0 0,2 0 0,3 1 0,1 3 0,0 7 0,0 8 0,-1 3 0,1 0 0,3 6 0,-4 1 0,5 5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3:57:44.844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56 177 8324,'7'-6'-1619,"1"2"971,-6-2 648,3-1 0,-5-4 0,0 3 0,0 1 0,0 4 0,0-7 0,0 9 0,0-9 0,0 9 0,0-3 0,0 8 0,-3-2 0,-1 6 0,0-4 0,4 3 0,0 1 0,0 3 0,0 0 0,0 1 0,0-1 0,0 0 0,5-5 0,1-1 0,6-5 0,3-5 0,0-2 0,4-7 0,-4-1 0,4-5 0,-4 1 0,0-2 0,-4-2 0,-5 4 0,-2 0 0,-3 6 0,-3-2 0,-6 7 0,0 8 0,-11 8 0,0 7 0,-4 3 0,1 4 0,-1 0 0,2 1 0,2 0 0,0-1 0,8 1 0,-3-1 0,6 1 0,3-5 0,2-3 0,3-3 0,3 0 0,7-6 0,5-2 0,9-4 0,-1-4 0,3-7 0,1-8 0,0-3 0,3 0 0,-2-1 0,-5 1 0,-6-1 0,-2 0 0,-6 4 0,-1 1 0,-7 4 0,-1-1 0,-5 3 0,-6 5 0,-6 2 0,-2 5 0,-3 5 0,-5 2 0,4 8 0,-4 4 0,2 1 0,-1-1 0,7 3 0,0-4 0,10 0 0,5 1 0,3-5 0,1 1 0,5-3 0,7 5 0,5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3:57:44.845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102 68 7633,'-1'-7'-712,"-3"3"0,3 2 712,-3-2 0,-2 3 0,-2-3 0,2 7 0,-2 0 0,1 10 0,-4-2 0,3 8 0,0 0 0,2 1 0,-1-1 0,-2 2 0,5-2 0,0-3 0,4 0 0,5-4 0,3-1 0,6-4 0,1-4 0,10-3 0,1-3 0,7-7 0,5-5 0,-2-9 0,6 1 0,-7-3 0,-1-1 0,-7 3 0,-8-2 0,-4 3 0,-7 5 0,-4 1 0,-8 6 0,-5 5 0,-10 2 0,-2 4 0,-13 4 0,2 3 0,-5 8 0,2 2 0,1 2 0,5 1 73,2-5 1,5 0 137,3-4 0,8 0-211,7 1 0,4-6-71,4-2 1,4-3-212,11-1 1,1-5 184,10-3 1,-1-2 33,2-1 0,-4 0 63,-4-1 0,-6 1 0,0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40:12.612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170 135 6019,'-10'5'0,"3"3"0,-3-2 0,2 2 0,2-1 0,-2 5 0,2-1 0,-2 0 0,0 1 0,4-1-23,0-5 1,5 3 28,3-5 1,4-6-125,7-5 0,2-4 120,6-5 0,-1-1-3,1-6 0,0 1-9,-1-1 1,-4 0 9,-3 1 0,-6 0 0,-2 4 0,-5 1 0,-2 6 0,-5 5 0,-7 2 0,-8 4 0,-2 4 0,-9 7 0,1 8 0,1 2 43,-1 2 1,5 3 92,-1 1 0,7-1 244,4-3 1,7-2-135,4-2 0,3 1 144,1-5 0,5-1-82,3-7 1,7-2-123,4-5 1,3-1-266,5-3 1,-2-6-403,5-5 1,-1-5 236,1 1 0,0-2-241,-7-2 0,1 4 238,-9 1 1,-1 0 246,-7-1 0,-2 3 0,-5 5 0,-2 0 0,-6 4 0,-2 2 0,-13 5 0,2 5 0,-9 2 0,0 9 0,-4 2 0,1 0-20,3 1 1,2 0 58,6 3 0,4-3 283,3 0 1,4-4 159,3 4-285,3-5 0,14-3-34,2-7 1,8-3 36,0-1 1,-1-5-273,0-3 1,1-7-321,4-3 1,-2 0 155,-2-1 1,-3 4-91,-4-4 0,-2 5 154,-3-1 0,-2-1 172,-5 1 0,-1 5 0,-3 6 0,-7 3 0,-8 1 0,-2 1 0,-2 3 0,1 6 0,-1 5 0,0 4 0,1-4 0,3 5 0,0-1 0,5 2 0,-2 7 0,5 1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3:57:44.846"/>
    </inkml:context>
    <inkml:brush xml:id="br0">
      <inkml:brushProperty name="width" value="0.22857" units="cm"/>
      <inkml:brushProperty name="height" value="0.22857" units="cm"/>
      <inkml:brushProperty name="color" value="#004F8B"/>
    </inkml:brush>
  </inkml:definitions>
  <inkml:trace contextRef="#ctx0" brushRef="#br0">68 135 8194,'-5'7'-1867,"-1"-2"1827,-5-5 1,3 0-1,1 0 16,4 0 8,-2 0 10,15 0 0,-2-7 2,7-4 0,-1 0-26,1-4 0,-3-2 30,3 2 0,-2 0 0,-2 4 0,-1 0 0,-2-1 0,-3 5 0,-5-1 0,0 6 0,-9-2 0,-2 8 0,-4 7 0,0 8 0,-3 2 0,-5 2 0,6 1 0,2 2 0,-3 3 0,1 5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3:57:44.847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68 0 8308,'-11'0'-1287,"0"0"884,-1 0 1,2 1 402,3 3 0,-2-1 0,5 4 0,0 1 0,4 3 0,0 0 0,0 1 0,2-2 0,1-3 0,4 2 0,4-5 0,0-1 0,1-3 0,-1 5 0,0 2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3:57:44.848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68 186 8273,'-15'10'0,"0"-2"0,0-3-1270,4-5 477,4 0 793,2 0 0,5 0 0,5-5 0,3-3 0,7-7 0,-1 2 0,5-6 0,0 0 0,3-4 0,1 4 0,-1 1 0,-3 4 0,0-1 0,-6 2 0,-2 2 0,-1 3 0,-6 1 0,0 5 0,-4 2 0,-7 6 0,-4 5 0,-5 4 0,-7 0 0,4 5-64,0-1 0,5 1 119,-1-1 1,3-3 117,1-4 1,4-1-73,3 0 1,4-5-373,4-2 1,8-4 79,6-4 0,8-2 159,0-5 0,5-2 32,-1-2 0,3 3 0,1-5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3:57:44.849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23 91 8027,'-1'-15'0,"-2"-1"-1638,-1-2 1474,-4 4 0,6 2 164,-2 4 0,3 6 0,1-3 0,4 14 0,0 2 0,1 3 0,-1-3 0,-3 0 0,4 6 0,-5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3:57:44.850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1640 113 7814,'0'-11'-1635,"0"0"1635,0-1 0,-1 2 0,-3 3 0,2-3 0,-3 9 0,0-9 0,0 7 0,-2-5 0,-3 6 0,4-3 0,-6 5 0,0 0 0,-3 0 0,1 0 0,-5 0 0,0 0 0,-4 0 0,0 4 0,-4-1 0,-3 8 0,-8 0 0,-2 1 0,-5 7 0,-2-2 0,-2 5 0,-5-2 0,-2 7 0,-4 2 0,3 1 0,-1 2 0,-6 2 0,1 5 0,-1 3 0,3 0-137,4 0 0,2 3 137,2 0 0,-1 4 0,5 4 0,1-1 0,7-3 0,-2 2 0,6 6 0,-4 2 0,7-3 0,3 2 0,8-9 0,2 5 0,2-1 0,3 1 0,5-1 0,4 1 0,4-5 0,1 0 0,2-4 0,5 0 0,3 0 0,3-1 0,4-2 0,4 2 137,7-3 0,2 2-137,2-2 0,3 0 0,-3-4 0,6-2 0,2 3 0,5 2 0,-2 2 0,0-3 0,0-2 0,-3 4 0,3 0 0,-3-1 0,3 2 0,-4-1 0,0 4 0,4-2 0,0 2 0,-2-6 0,-1 7 0,-3-4 0,-1 3 0,0 1 0,0-1 0,-5 0 0,-3 0 0,-2 2 0,-2 2 0,1-1 0,0 4 0,-2-8 0,-2 2 0,-3 0 0,-5 3 0,2 5 0,2-1 0,-6 2 0,2 2 0,-3-1 0,-1 1 0,3 1 0,-2 2 0,2-4 0,1 1 0,6-2 0,1-6 0,4 1 0,0-1 0,6-3 0,2-1 0,3 0 0,1-3 0,1-2 0,3 1 0,2 1 0,5 3 0,2-4 0,2 1 0,-2-4 0,6 3 0,-1-5 0,0 2 0,4-3 0,-4-1 0,9-5 0,3-3 0,-1-7 0,1-4 0,-4-2 0,4-2 0,0-3 0,4-1 0,-4 1-111,0 3 0,-5-2 0,1 2 0,-1-2 216,2 6 0,-7-2-97,2-2 1,-2-3-91,3-1 0,2-1 92,-3 2 1,4-3-16,-8-5 1,5-3 16,3-4 0,-2-1-50,2-7 0,-2-2 40,-1-2 1,-5-3-3,1 0 0,-1-5 0,0 1 0,-1-2 0,-6 2 0,0 2 0,0-2 0,-1-2 0,-2 2 0,-3-2 0,-5 2 0,0 1 0,-1-5 0,1-1 101,0-3 0,-1 3-47,-3-3 0,2 3-28,-6-7 1,8-2-74,-4-2 0,1 2 68,-4-1 1,-3 3 45,2-3 0,2 0-48,-2 0 1,-1 2 43,-6 5 1,1 0-63,-5 0 0,4 0-6,-4 0 1,0 2-34,-4 2 1,1-3 0,-1 3 0,0-5 6,1 1 0,-1-3-102,0 7 1,-3-6 132,-1-2 0,0-4 0,0 5 0,3-2 0,-2 1 0,2-1 0,1-2 0,0-3 0,1 2 0,-2 3 0,-3 2 0,0-2 0,-4 1 0,-1-3 8,1 3 1,-1 0 104,-2 4 1,0-1-91,0-3 0,0 2 7,0-6 0,-2 6-111,-1-2 1,0-2 23,-4-1 1,3 2 28,-4 1 1,5-1 37,-5 1 0,2-4-10,-2 0 0,-1 2 0,6-1 0,-6 3 0,1-4 0,2 5 0,-2-5 0,2 2 0,-1-1 0,-3 0 0,2 4 0,-6-1 0,-1-7 0,-1 7 0,1-3 0,1 4 0,-5 3 0,0-1 0,-3-3 0,0 5 0,3-1 0,-2 0 0,2 4 0,-3-3 0,-5-1 0,3 1 0,-2 3 0,2-1 0,2 4 0,-5-4 0,1 1 0,-2 1 0,2-1 0,1 3 0,-6-3 0,5 4 0,-4-4 0,4 5 0,-5-2 0,5 0 0,-4 0 0,0-1 0,-4 2 0,4 2 0,-1-2 0,1 6 0,-4 1 0,-1 0 0,-2-4 0,5 1 0,-2-1 0,4 2 0,0 2 0,-5-1 0,5 5 0,-6-4 0,6 4 0,-2 0 0,-2 4 0,-4-5 0,0 1 0,-1 0 0,2 4 0,1 0 0,-1-1 0,2 1 0,1 0 0,0-1 0,0 1 0,0 0 0,0 0 0,0-1 0,0 1 0,4 0 0,0-1 0,3 1 0,-3 0 0,1-1 0,-1 1 0,-1 4 0,4-1 0,-3 0 0,4-3 0,-4 1 0,3 3 0,-3-3 0,4 2 0,-1 2 0,5-2 0,-5 4 0,1-3 0,0 3 0,3-3 0,0 3 0,1-4 0,-1 2 0,1-2 0,0 0 0,3 4 0,-2-4 0,2 5 0,-2-5 0,-2 4 0,4 0 0,1 4 0,0-3 0,-1-1 0,-2 0 0,2 4 0,-1 0 0,1 0 0,-1-1 0,5-3 0,-5 3 0,1-3 0,1 3 0,-1 1 0,2-4 0,-2 0 0,-1 1 0,5 3 0,-4-4 0,4 0 0,-1-1 0,0 1 0,4 3 0,-3-3 0,2 2 0,2-2 0,-4 3 0,0-3 0,0 3 0,3 1 0,1-4 0,0 0 0,0 0 0,-1 4 0,1 0 0,0 0 0,-1 2 0,1 1 0,0-1 0,-1 1 0,1 0 0,0 1 0,-1-3 0,1 3 0,0-3 0,0-1 0,-1 0 0,1 0 0,0 0 0,-1 0 0,0 0 0,-3 0 0,1-1 0,-5-3 0,4 3 0,-4-3 0,-5-2 0,-5-1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3:57:44.851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114 125 8101,'0'-6'-2071,"0"1"2071,0 0 0,0 2 0,0-4 0,0 4 0,0-2 0,0 0 0,0 4 0,0-9 0,0 9 0,0-4 0,5 0 0,-4 3 0,4-3 0,-5 15 0,0-2 0,0 8 0,0-4 0,0-1 159,0 0-68,0 1 0,0-5 305,0 1-291,0-6 0,1 3-277,3-5 1,-3-1 14,3-3 1,2-2-59,2-5 1,-3-1 214,-1 1 0,1 0 0,-2-1 0,1-3 0,-4 0 0,0 0 0,0 4 0,0 3 0,0 1 0,-1 0 0,-3 0 0,-2 2 0,-5 5 0,-1 1 0,1 3 0,0 0 0,-1 7 0,1-2 12,0 6 1,-1-1 4,1 1 1,4-3 128,-1 3 0,4-2-74,-3-2 0,4 1 539,-1-1-151,3 0 73,1 0-427,0-4 1,5-2-46,3-5 0,-2-1-442,2-3 1,-1-1 196,4-3 1,1-4-759,-1 4 761,0-10 0,1 11 181,-1-8 0,-5 2 0,-2 2 0,-3 3 0,-1 1 0,0 4 0,-1-2 0,-3 5 0,-2 5 0,-5 3 0,-4 2 0,-1 1 0,1 4 244,4 0 0,0 4 6,-1-4 0,2 2-37,3-2 1,-2-3-83,5 3 0,1-6 140,3-1 1,1-4-78,3 3 1,-1-4-49,9 0 1,-4-3-463,7-3 1,3-4 192,1-4 1,-1-2-438,0-2 1,-4 3 284,1-3 1,-2-2 101,-2 2 0,-5 0 173,-2 4 0,-3 0 0,-1-1 0,0 5 0,0-1 0,-6 6 0,-5-2 0,-2 4 16,-6 4 1,4 2 8,-3 5 1,4 1-138,-1-1 1,6 0 163,1 1 1,6-1-88,-2 0 1,3-3 57,1-1-23,0-4 0,5 7 0,1-4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3:57:44.852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102 69 7453,'-8'1'-1289,"1"3"1289,4-3 0,-2 4 0,0-5 0,4 0 0,-4 0 0,10 5 0,-4-4 0,4 4 0,-5 0 0,0-2 0,0 4 0,0-3 0,0 4 0,0-5 0,0 5 0,0-4 0,0 3 0,0-3 0,0 4 0,0-5 0,0 5 0,0-6 0,2 7 0,1-5 0,0 0 0,4-4 0,1 0 0,3-1 0,1-3 0,-1-3 0,0-4 0,0 0 0,1 0 0,-2-1 0,-3 1 0,2 0 0,-5-1 0,0 1 0,-4 0 0,0 3 0,0 1 0,-5 4 0,-3-1 0,-2 3 0,-1 1 0,-4 0 0,0 0 0,-4 5-122,4 3 0,-4 5 128,4 3 0,-4 0 214,4-1 1,1 1 6,7 3 0,-2 3 137,5-4 1,0 2-161,4-1 0,0-1-40,0-3 0,6-2-183,6 2 1,-1-8 112,4-3 0,3-3-233,1-1 0,-2-1 65,2-3 1,0-3-80,3-8 0,-3 1-144,0-5 1,-5-4-218,1-3 0,-4-1 514,-3 5 0,-3-1 0,-5 1 0,-1-1 0,-3 0 0,-7 2 0,-8 2 0,1 8 0,-1 7 0,0 3 0,-3 1 0,-1 1-133,1 3 0,3 3 331,0 9 0,5 0 200,-1 3 0,4 2-88,3-2 0,3-2-23,5 2 0,0-4-176,0 4 0,1-5 55,3 1 0,2-6-96,6-2 1,3-4 100,0 1 0,4-3-324,-4-1 1,4-1 3,-4-3 1,4 0-124,-4-7 1,1 2-81,-1-6 0,-4 1 123,1-1 1,-1 1 40,-3-5 1,-3 6 35,-2-2 0,-1 2 213,-2 2 1,0 3-111,0 1 0,-5 4 88,-3-1 1,-2 3 58,-1 1 1,-1 5 194,1 3 0,0 2-39,-1 1 1,1 4 126,0 0 0,1 0-145,2-3 1,3-1 46,5 0-553,0 0 227,0 1 0,9-6-77,2-2 1,4-3-89,0-1 0,-1-5-202,5-2 1,-5-5 71,1-3 0,-2 3-23,-2-3 0,-1-2 361,-2 2 0,-3 0 0,-5 4 0,0-1 0,-5 6 0,-3 2 0,-6 3 0,-1 1 0,-4 3 75,4 4 1,-4 1 187,4 7 0,0-3 162,4 0 0,0-1-116,-1 0 0,2 1-401,3-1 0,2 0 83,5 0-129,0-4 0,1 2 65,3-6 1,3 1-788,8-4 860,-2-5 0,8-1 0,-3-6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3:57:44.853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159 180 7989,'-7'-5'0,"-1"2"0,4-4-1128,-5 4 564,8-7 283,-9 9 281,8-4 0,-4 5 0,2 0 0,2 1 0,-6 3 0,5-1 0,-5 4 0,6 1 0,-8 3 0,7 1 0,-5 4 0,6-4 0,-2 3 0,3 2 0,1-2 0,0 5 0,0-8 0,0 6 0,0-3 0,0-8 0,1 7 0,3-10 0,2 4 0,6-5 0,-1-1 0,0-10 0,0 1 0,1-9 0,-1-1 0,0-2 0,1-6 0,-1-1 0,0-2 0,1 1 0,-2 4 0,-3-4 0,-2 3 0,-5 2 0,0 0 0,0 4 0,-5 2 0,-2 9 0,-3 2 0,-2 5 0,-4 1 0,-3 3 0,-1 7 0,1 8 0,-1 2 0,5 2 0,-4 1 0,4 2 0,0-2 0,4 3 0,4-4 0,4 0 0,1-4-89,2 0 0,2-7 92,1 0 1,5-2 121,7-7 1,-1 1-66,5-4 0,-4-1-59,4-3 0,-4-3-33,4-8 1,-4-3-150,3-5 1,-4 1 169,1-1 0,-2 1 11,-2-1 0,-3 0 0,-1 1 0,-4-1 0,1 0 0,-4 5 0,-4-1 0,-2 5 0,-6-1 0,1 7 0,0 5 0,-4 1 0,-1 2 0,-4 7 0,2 4 0,1 1 0,2 7 0,-1 0 0,1 4 0,1-1 333,6 1 0,0 3-126,4 1 0,0-5 67,4-3 1,1-1-115,3 1 0,2-3-82,6-5 1,0-1 47,3-2 0,-1-3-125,5-5 1,-4-1-206,4-3 1,-4-4 100,4-7 1,0-2-416,3-6 1,-4-1 266,-3-2 0,-3 2 251,0-2 0,-2-2 0,-3 2 0,-2 0 0,-5 8 0,-2-3 0,-6 6 0,0 2 0,-11 5 0,4 4 0,-4 8 0,0 2 0,-4 6 0,-2 3 0,3 0 0,-2 1 0,9-1 0,1-1 0,6 5 0,-1-5 0,6 1 0,-1-3 0,4 0 0,1-6 0,3-2 0,7 2 0,7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3:57:44.854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57 68 6623,'-6'0'-593,"-1"0"593,4 0 0,1 2 0,-1 1 0,0 0 0,-1 4 0,3 1 0,-3 3 0,3 1 0,1-1 0,0 4 0,0 0 0,0 0 0,0-4 0,0 1 0,0-1 0,0 0 0,1-1 0,3-2 0,2-3 0,6-5 0,-1-1 0,0-3 0,1-2 0,-1-6 0,0-3 0,1 0 0,-1-5 0,0 1 0,-1 2 0,-2-2 0,1 1 0,-6-1 0,1 2 0,-4 2 0,0 2 0,-5-2 0,-3 7 0,-5 3 0,-2 5 0,-4 7 0,4 4 0,-2 2 0,2 5 0,3-2 0,-3 2 0,2 0 4,2 1 0,4 2 57,4-2 1,1-1 177,2 0 1,0-4-13,0 1 1,4-6-99,0-1 0,6-6 115,1 2 0,1-3-77,3-1 0,-1-5-385,1-2 0,-2-5 136,6-3 0,-5 1-459,1-4 0,-2-1 295,-2-4 0,0 2 246,1 2 0,-6-2 0,-2 2 0,-3 2 0,-1 2 0,-1 4 0,-3 3 0,-2 3 0,-6 5 0,-4 2 0,-3 1 0,-2 4 0,-2 4 0,4 4 227,1 0 1,4 5 47,-1-1 1,3-1 93,5 1 1,0-4-121,4 4 1,1-6-25,-1 2 1,6-3-8,5-5 1,2 2-16,1-5 0,1 0-140,-1-4 0,4-2 124,0-1 1,0-5-434,-3-7 0,-1 2 69,0-2 1,0-2-337,1-2 1,-5 1 214,1-1 1,-6 6-82,2-2 1,-3 2 29,-1 2 0,-5 1 349,-2 2 0,-5 3 0,-3 5 0,3 0 0,-3 0 0,2 1 0,2 3 0,0 2 0,-1 6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3:57:44.855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170 12 8008,'-11'0'-1421,"0"-5"1136,0 4 1,-1-4 284,1 5 0,3 0 0,1 0 0,-1 1 0,-3 3 0,4 2 0,-1 6 0,0-1 0,-3 0 0,4 6 0,-1 1 0,2 0 0,-2 1 0,2-4-107,2 4 1,3-4 108,-3 4 0,3-9 261,1 1-203,5-2 1,1-3 19,6-2 1,-1-3-42,0-1 0,2-6-232,2-5 1,-3-2 64,3-6 1,-2 4 114,-2-4 0,-3 4-1,-1-4 0,-3 5 14,4-1 0,-6 3 0,2 1 0,-3-1 0,-2 2 7,-3 3 0,-6 2-7,-5 5 0,-4 6 388,4 5 0,-1 1-127,1 3 0,2 1-15,-2-1 0,6 4-117,2-4 1,4 0 9,-1-4 1,3 1-181,1-1 1,1-1 125,3-3 0,3 2-119,4-5 0,0 0 60,0-4 1,5-5-240,-1-3 0,1-3 7,-1-4 1,-6 2 142,2-2 0,-7 1 58,0-1 0,-3 3 7,-1-3 0,0 2 38,0 2 1,-5 3-71,-3 1 1,-6 4 40,-1-1 1,0 3-21,4 1 1,0 0-886,-1 0 506,1 0 388,5 0 0,1 0 0,0 5 0,-1 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40:13.442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152 114 7670,'-11'0'-1660,"5"0"1660,-4 0 0,7 0 0,-4 0 0,4 0 0,-6 5 0,6 2 0,-1 5 0,4 3 0,0-3 0,0 3 0,0 2 0,0-2 0,0 0 0,0-4 0,0 1 0,0-1 0,1-5 0,3-2 0,2-3 0,6-1 0,3-5 0,0-2 0,1-7 0,-1-1 0,-2-5 0,2 1 0,-4-3 0,-3 0 0,0-1 0,-4 1 0,0 0 0,-4 3 0,-5 3 0,-3 5 0,-3 1 0,-4 2 0,-3 4 30,-4 8 0,-2 2 157,-3 6 0,7 4-32,-2 3 0,7 2 93,0 2 0,3-1 96,5 1 1,-2-4-74,5 0 1,2-5-21,5 1 0,4-4-43,4-4 1,5-1-218,3-6 1,3-2-162,0-2 1,1-3-264,-1-8 0,1 1 198,0-5 0,-6 2-156,-2-2 1,-2-1-33,-2 5 0,-5-4 423,-2 4 0,-2 0 0,-2 3 0,-7 6 0,-4 2 0,-5 3 0,-7 1 0,-3 6 99,-1 6 1,-3 0 215,4 7 0,1-1 78,6 0 0,-1 4-90,5-3 1,3-2-2,5 2 1,5-6-47,2-2 0,5-1-166,7-6 0,5 0 132,6-4 1,1-6-458,6-1 0,-4-8-17,5-4 1,-6-2-220,1-2 0,-3 2 186,-5 2 0,1-3 91,-7 4 0,0-2-40,-8 1 1,-2 2 87,-5 6 0,-9 5 93,-6 2 1,-4 3-101,0 1 0,-2 5 153,-3 2 0,3 5 0,-2 3 0,3-3 0,5 3 0,1 2 0,6-2 0,5 4 0,2-4 0,-2 5 0,-1-3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3:57:44.856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79 35 8141,'-1'-6'-978,"-3"2"0,3 1 978,-3 0 0,3 1 0,1-3 0,-5 5 0,4 5 0,-3 3 0,3 2 0,1 1 0,0 0 0,0 1 0,0-1 0,0 0 0,0 1 0,0-1 0,1-3 0,3-1 0,-2-3 0,6 3 0,-1-4 0,9 2 0,-1-5 0,0-5 0,-4-3 0,2-2 0,2-1 0,-4-4 0,0 0 0,-1-4 0,-6 4 0,0 0 0,-4 4 0,0-1 0,-6 6 0,-6 2 0,0 3 0,-7 1 0,0 5 0,-4 2 0,2 7 0,2 1 0,-1 2 0,5-2 0,1-3 0,7 3 0,-2 2 0,5-2 0,0-4 0,4-3 0,7-2 0,4 2 0,1-3 0,7-5 0,0-2 0,4-1 0,-4-4 0,-1-4 0,-4 0 0,1-1 0,-2 1 0,-2 0 0,-3-1 0,-1 1 0,-4 4 0,1-1 0,-8 5 0,-4 0 0,-2 1 0,-1 2 0,-5 0 0,-3 0 0,2 4 0,2 0 0,-1 5 0,1-2 0,0 3 0,4 2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3:57:44.857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148 79 6690,'-6'-1'-637,"2"-3"637,3 3 0,1-4 0,-6 0 0,5 4 0,-4-4 0,0 5 0,4 5 0,-8 1 0,5 5 0,-1 0 0,2 1 0,1-1 0,-1 0 0,0 1 0,-1-1 0,3 0 0,-3 1 0,3-1 0,1 0 0,5-4 0,3-4 0,2-1 0,1-2 0,4-7 0,0-4 0,1-2 0,-1-5 0,-2 2 0,2-2 0,-2 0 0,-2-1 0,-3-1 0,-1 5 0,-4 0 0,0 4 0,-3 1 0,-3 2 0,-4 3 0,-4 5 0,-5 1 0,-3 3 0,-1 4 0,1 7 0,-3-2 0,4 6 0,1 0 0,2 4 0,3-2 0,0-2 0,2 2 0,3-2 0,2-2 0,5-2 0,1-3 0,3-1 0,2-4 0,5-3 0,6-3 0,2-1 0,2-5 0,2-3 0,-1-6 0,1-1 0,3-5 0,1 1 0,-2-1 0,-7 1 0,-2-1 0,-9 5 0,2-1 0,-5 1 0,-2 4 0,-6-1 0,-7 6 0,-8 6 0,-2 0 0,-2 0 0,-3 2 0,0 6 0,-5 0 0,5 7 0,0-2 0,3 3 0,2-3 0,2 6 0,-3 0 0,5 4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3:57:44.858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68 1086 8360,'-11'0'-1970,"-1"0"1806,1 0 0,4 0 164,-1 0 0,6 0 0,-3 0 0,0 0 0,3 5 0,-3-4 0,5 4 0,10-5 0,-2 0 0,12-1 0,-5-3 0,1 3 0,-1-3 0,3-1 0,5 1 0,4-5 0,3 2 0,6-3-140,5-2 0,2 1 141,10 0 1,2-2 162,9-2 0,2-1-147,14-3 1,-8-2-180,8 2 1,-5 2 140,0 2 0,7-2-10,-3-2 1,3 1-56,-3-1 0,5 1 97,3-5 0,6 0-102,1 1 0,0-1-260,-3 1 0,4 3 369,3 0 0,-46 8 1,1-1-16,-1-1 0,1 0 0,0-1 0,1 1 5,-1 2 0,-1 0 1,2-1-1,0 1-9,3 0 0,-1 0 0,0 1 0,-1 1 1,-2-1 0,0 1 0,0 2 0,-1 0 0,46-8 0,-1 2 0,1 2 0,1 0 0,-1 0 0,-47 3 0,0 0 0,39-7 0,7-1-158,-3 1 1,-43 7-1,-1 0 158,44-11 0,-45 9 0,0 0 0,41-5 0,-3-4 0,4 4 0,-5 0 0,1 3 0,-7 1 0,-4 0 0,-6-4-48,2 0 1,-1 1 47,-3 6 0,1-1 0,-8 6 0,-5-6 0,-3 1 0,-7 2 160,0-2 1,-6 5-161,-6-5 0,-4 2 364,0-2 0,-5 0-229,1 4 0,-3-1 319,-4 1 1,1 3-347,-5-3 1,1 1 3,0 0 0,-8 1 40,4-1-322,-4 1 329,-1 2-7,-2 0-149,-5 0-34,0-5-252,0 4 1,-5-4 89,-3 5 0,2 0 66,-2 0 0,0 0 127,-8 0 0,4 1 0,-3 3 0,-1-1 0,0 4 0,-4-4 0,3 7 0,-6-4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3:57:44.859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 1324 6199,'6'-5'0,"4"4"0,-2-3 0,-2-1 0,1 1 0,1-4 0,3 5 0,1-5 0,-1 4 0,0-3 0,0 3 0,1-5 0,4 7 0,3-6 0,2 2 0,2-2 0,6-2 0,5 3 0,2-3 0,9-2 0,3 1 0,9 0 0,4-4 0,3 0 0,8-4-159,3 4 1,11-5 158,0 1 0,6-2-341,-5-2 1,7 4 340,4 0 0,-46 8 0,0 0 0,1-2 0,0-1 0,2 1 0,2 0-80,-1 1 0,1 1 1,1-1-1,2 0 82,2-1 1,0 0-1,4-1 1,0 0 46,0-1 0,0 0 1,2 0-1,1 1-300,-3 1 1,0 0 0,1 1 0,0 0 205,1-1 0,0 0 1,1-1-1,0 0 40,-1 1 1,0 0 0,1-1 0,0 1-3,-3 2 1,0 0 0,2-1-1,0 0-12,1-2 0,1 1 1,-2 2-1,0 0 18,0-1 1,-1 1 0,-1 0 0,-1 0 0,-2 1 0,-1 1 0,0 0 0,0 1 0,0 1 0,0-1 0,1 0 0,0 0-153,-2 1 0,-1-1 0,-2-2 0,0 1 176,-5 1 1,0 1 0,0-1 0,1 0 72,0 0 1,1 1 0,0-1 0,-1-1-101,-3 0 0,0-1 0,1 1 0,-1 1 58,43-7 1,-44 8 0,0 0-12,48-12 1,-7 4 1,0-4 1,-8 4-88,0-4 0,-8 5 407,-3-1 0,-12 3-72,-4 0 0,-7 1 383,0 0 0,-7-1-383,-4 1 1,-10 4 202,-5-1 1,-3 4-202,-9-3 561,3 4-746,-12-2 1,3 4-367,-5-3 0,-5 3 125,-3-3 1,-7 3-837,-4 1 0,-4 0 193,-3 0 774,2 5 0,-14 1 0,3 6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3:57:44.860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101 2216 8237,'-12'4'0,"1"0"0,0 1-782,-1-1 0,5-3 469,-1 3 0,1 1 313,-5-2 0,6 2 0,2-1 0,3-3 0,-4 5 0,4-5 0,-3 3 0,4-3 0,4 3 0,-2-3 0,6-1 0,-1-1 0,5-3 0,0-1 0,3-3 0,-1-6 0,5 3 0,1-4 0,6 0 0,0-3 0,4-4 0,5-6 0,6-2 0,6-4 0,6-4 0,9-7-193,14-8 1,-33 22 0,1 0 192,1-1 0,0-1 0,1-1 0,1 1 0,-2 2 0,0 1 0,3-2 0,0-1 0,1 1 0,0 0 0,2-1 0,1 1-6,-1 0 1,0 0-1,1-2 1,0 1-192,-3 1 1,0 0 0,3 0 0,1 1 310,2-1 0,0 0 1,2-1-1,0-1-34,0 1 1,-1-1 0,2-2 0,0 0 21,-4 2 0,1 0 0,3 0 1,0 0-3,0-2 1,0 1 0,2 0 0,0 2 69,-3 1 1,-1 0 0,-1 1 0,0 0-113,-3 3 0,-2 0 0,1 1 0,-1 1 35,-1-1 1,0 1-1,-2 3 1,-1 0-101,37-23 1,-6 6 153,-9 6 0,-6 2-207,-6 1 1,-5 1-16,-10 8 1,-3-3-16,-8 6 1,-4 2 449,-7 2-910,-2 3 767,-11 0-703,-1 6 205,-5 1 1,-1 5 280,-3 0 0,-2 0 0,-6 0 0,1 1 0,0 3 0,-11 2 0,-2 6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3:57:44.861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23 90 8137,'-1'-7'-751,"-3"-1"0,2 1 450,-1-4 1,1 3 300,2 0 0,-1 5 0,-3-5 0,3 4 0,-3-3 0,3 4 0,1-3 0,0 2 0,0 3 0,1-4 0,3 5 0,-1 0 0,4 0 0,-3 0 0,4 0 0,-1 0 0,4 0 0,1 0 0,-1 0 0,2 5 0,2 3 0,2 3 0,6 4 0,1 3 0,2 4 0,3 1 0,5-1 0,4 6 0,-1 2 0,7 3 0,1 1 0,6 5 0,5 2 0,1 4-17,-1 4 1,5-2-57,-1 2 0,5-1 228,-1 1 1,3-3-79,1 3 0,1-1 15,2 1 1,0-1-68,4 4 0,-4 0-228,0 1 0,-2 2 311,-1-2 0,-3 3-41,3 4 0,-6-5 59,6 1 0,-7-3-107,3 0 0,-1 1-22,1-5 1,-2 0-51,-6-4 1,1-1-226,-1-3 0,0 2-133,-4-5 0,-1-4 411,-6-4 0,0-5 0,0 1 0,-6-2 0,-5-1 0,-5-6 0,-6-3 0,-1-5 0,1 0 0,0-2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3:57:44.862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23 57 6880,'-5'7'0,"4"-2"0,-4-5 0,0-5 0,3-2 0,-3 1 0,5-4 0,0 8 0,0-6 0,0 6 0,0-3 0,0 0 0,0 3 0,0-3 0,0 0 0,5 4 0,2-4 0,4 5 0,0 0 0,1 0 0,-1 0 0,0 0 0,1 0 0,-1 0 0,0 0 0,0 0 0,-3 0 0,-1 0 0,1 1 0,3 3 0,-3-3 0,-1 3 0,1 2 0,2-3 0,-2 4 0,0-3 0,-4 4 0,5-6-240,-3 8 1,2-9-229,-1 3 523,-4 3 10,7-6-103,-9 9 78,9-9-147,-9 4 0,6-1 42,-4 0 65,-1-1 0,3-3 0,-10 5 0,-2 2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3:57:44.863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89 939 8298,'-11'0'0,"0"0"0,3 0-1603,1 0 962,-1 0 641,-3 0 0,3 0 0,1 0 0,4 0 0,-3 0 0,2 0 0,3 0 0,-3 0 0,8 0 0,2 0 0,4-1 0,-2-3 0,3 3 0,0-3 0,1-1 0,3 1 0,-3-3 0,0 3 0,3-1 0,0 1 0,0 3 0,-4-3 0,4 2 0,0-2 0,1 3 0,-5-3 0,0 3 0,0 1 0,4-4 0,1 0 0,0 0 0,-1 4 0,-1 0 0,5 0 0,-1-4 0,5 1 0,3-1 0,1 4 0,4-4 0,-1 0 0,4-4 0,4 0 0,2 2 0,5-2 0,1 1 0,-1-5 0,5 5 0,3-1 0,6 1 0,1-5 0,1 1 0,-5 0 0,4 0 0,1-1 0,8 1 0,-1 0 0,2-1-136,-2 1 1,3 0 135,1-1 0,7-1 0,-3 1 0,4-4 0,-5 8 0,0-4 0,0 4 0,3-2 0,1-1 0,4 0 0,-4-1 0,1 1 0,7 0 0,2-4 0,2 0 0,6-2-339,-7 2 0,7-1 339,-3-3 0,-43 9 0,0 0 0,47-5 0,0-4 0,-8 4 0,2 0 0,2 4 0,-7 0 0,-1 4 0,-4-3-136,-3 2 0,2 2 136,2-1 0,-4-1 0,0-3 0,0 3 0,-4 1 0,0 3 0,0-4 0,-5 1 0,2-5 0,-7 1 0,-1 0 0,-3 0-22,3-1 1,-9 1 21,1 0 0,-5-1 122,1 1 0,-4 0-122,1-1 0,-6 1 336,-2 0 0,-4-1-336,1 1 0,-3 4 149,-1-1 1,-5 2-150,-3-2 0,-7-1 49,-4 6-49,-8-1 0,-2 4 0,-5 0 0,-5-4 0,-2 0 0,1 1 0,-2 3 0,0 0 0,-3 0 0,4 0 0,-1 0 0,4 0 0,-3 0 0,0 1 0,0 3 0,-3-3 0,2 3 0,-3 1 0,-4-2 0,2 6 0,-3-2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01:47.451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78 100 8487,'12'0'-1382,"-6"0"520,4 0 862,-9 0 0,4 0 0,-5-5 0,-5 4 0,3-4 0,-6 5 0,6 1 0,-2 3 0,-1-2 0,1 5 0,-3-3 0,3 4 0,-5-1 0,8 4 0,-9 0 0,8 1 0,-3-6 0,7-3 0,1-6 0,4-3 0,4-6 0,0 0 0,1-3 0,-1 3 0,0-3 0,-1-1 0,-2 1 0,1 0 0,-6 4 0,1 0 0,-4 4 0,-5 3 0,-2 4 0,-7 6 0,-1 5 0,-2 1 0,2 7 0,3-5 0,-3 0 0,3 2 0,5-1 0,-2 0 0,5-4 0,-1-1 0,1-2 0,3 2 0,1-9 0,8 3 0,2-4 0,1-4 0,5-6 0,3-5 0,-2-3 0,-2 3 0,1-4 0,-1 4 0,-4-1 0,-3 1 0,-2 3 0,2-3 0,-3 6 0,-5 2 0,-1 4 0,-3 0 0,-3 3 0,-4 3 0,-5 5 0,-3 7 0,1-2 0,0 6 0,4-4 0,-1 3 0,2-4 0,2 1 0,3-3 0,1-1 0,4-3 0,-1-1 0,4-4-254,4 0 1,4-3 254,7-3 0,-1-3-3,4-6 1,-2-2 1,2-1 1,-4 0-2,1 4 0,-6-3 1,-1 3 0,-6-3 0,2 7 0,-3 2 0,-6 0 0,-2 5 0,-5 1 0,-3 3 0,1 2 0,-4 5 0,4 4 0,-1 0 0,2 5 0,2-3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01:48.660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91 89 8118,'-11'0'-1873,"0"0"1873,-1 0 0,5 5 0,-1 3 0,4 2 0,-3 1 0,1 0 0,-2 0 0,2 4 0,2 0 0,3 0 0,-3-4 0,3 0 0,1 0 0,5-5 0,2-2 0,5-3 0,3-1 0,1-2 0,3-6 0,6-3 0,-2-7 0,2-3 0,-3 2 0,-3-2 0,0-1 0,-5 3 0,1 0 0,-8 6 0,-3-2 0,-2 3 0,-13 5 0,-4 4 0,-5 6 0,-2 5 0,-1 3 0,0 4 0,2 1-55,2 3 0,0-3 137,8-5 1,-1 0 153,8 0-179,0 0 0,10-5 16,6-2 0,5-4-320,10-4 1,-4-5 112,4-6 1,0-4-13,0 4 1,-5-3 145,-3 3 0,-9-1 0,2 1 0,-9 2 0,-3-2 0,-7 8 0,-8 2 0,-4 5 0,-6 1 0,-2 3 0,-3 2 0,4 5 0,3 1 0,4-1 0,6 0 0,-2 0 0,2 0 0,2 0 0,-1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40:14.522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216 79 7343,'-7'-6'-604,"-3"1"1,8 5 603,-6 0 0,4 0 0,-3 0 0,3 1 0,-3 3 0,3 1 0,-4 2 0,6 7 0,-2-2 0,-1 1 0,1-1 0,-1 3 0,1 0 0,3 0 0,-3-4 0,3 1 0,1-1 0,5-1 0,3-3 0,2-2 0,1-5 0,5 0 0,3 0 0,-1-6 0,1-5 0,-4-2 0,4-6 0,-6 4 0,2-3 0,-7-1 0,-4-4 0,-3 4 0,-1 0 0,-1 6 0,-3-2 0,-4 7 0,-7 4 0,-2 3 0,-6 1 0,-3 2 0,-1 6 0,1 1 0,3 10 0,1 0 188,-1 3 0,6-3 93,2 0 0,6-4 19,1 4 1,6-5-142,-2 1 1,4-4-30,4-4 1,7-2-45,8-5 1,2-1 82,2-3 1,-1-3-524,1-8 1,0-1 206,-1-3 1,1-3-481,-1 3 0,-4-1 360,-3 2 0,-4-3 267,-3 6 0,-3-3 0,-5 2 0,-6 3 0,-6 5 0,-4 3 0,-7 5 0,-3 1 0,0 3 0,-4 6 138,3 5 0,-3 5 15,4-1 0,3 3 439,4 0 0,5-3-195,-1 0 0,8-5-68,3 1 0,3-3-168,1 0 1,9-6 10,2-2 1,9-3-240,3-1 0,0-6 84,8-6 0,-6 0-550,1-7 1,0 0 106,-3-4 0,1 2-60,-9 2 1,0-1 200,-4 5 1,-4 0 284,-4 4 0,-3 1 0,-3 2 0,-9 3 0,-6 5 0,0 1 0,-1 3 0,0 2 0,-3 6 0,4-1 0,3 0 0,2 1 0,7-1 0,1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01:49.890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124 66 6476,'-10'1'0,"2"3"0,-1 0 0,6 7 0,-5-3 0,4 7 0,-3-2 0,3-2 0,0 4 0,4 0 0,0 0 0,0-4 0,0-4 0,0 1 0,5-6 0,3 2 0,2-3 0,1-1 0,1-6 0,-1-5 0,4-4 0,0-4 0,1-6 0,-1 3 0,-6-1 0,3 4 0,-5-1 0,1 5 0,-3 0 0,-5 4 0,-5 5 0,-3 2 0,-3 4 0,-4 4 0,-3 7 0,-5 8 0,1 2 0,-1 1 0,4 4-117,1 0 0,5 0 146,2-3 1,1-5-24,6 1 31,0-6 0,10 2 3,6-7 0,4-5 8,7-6 0,-1-9-275,1-6 1,3-3 87,1-1 1,-6-5 138,-6 1 0,-2 0 0,-2 4 0,-5 4 0,-2-1 0,-4 5-34,-4-1 0,-6 8 34,-5 3 0,-6 4 225,-2 4 1,1 2-70,-5 5 1,-1 5 330,2 3 0,3-2-148,5 2 1,8-5-368,-2 1 0,9-3-192,-1-1 1,4-1-408,4-3 1,7-2 456,8-5 1,3 0 169,5 0 0,2-5 0,4-1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01:50.686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102 145 8236,'-8'8'-2190,"1"-1"2190,4-4 0,-6 3 0,6-2 0,-2-2 0,1 6 0,3-6 0,-9 8 0,7-5 0,-4 2 0,4 3 0,-2-4 0,5 1 0,1-2 0,3-5 0,2-5 0,6-3 0,3-7 0,0-3 0,4 0 0,-4 0 0,4 0 0,-4 0 0,0-2 0,-4 5 0,-1 0 0,-2 4 0,-3 5 0,-7 1 0,-1 5 0,-5 5 0,-7 2 0,-3 8 0,-4 4 0,0 2 0,4 1 0,1-1 0,6-2 0,0 1 0,-1-5 0,6-1 0,4-7 0,9-4 0,2-4 0,10-6 0,1-6 0,6-9 0,-2 0 0,2-1 0,-5-3 0,-3 0 0,-5 1 0,-2 7 0,-1 2 0,-6 5 0,-1 1 0,-7 2 0,-4 3 0,-7 5 0,-4 3 0,-7 4 0,1 2 0,-5 9 0,5 0 0,-2 0 0,8 2 0,4-5 0,3 4 0,0-4 0,6 4 0,1-1 0,5 4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01:51.494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96 33 8245,'-11'0'-1099,"0"0"1,3 0 1098,1 0 0,3 1 0,-4 3 0,6 2 0,-2 5 0,3 1 0,1 3 0,-4-1 0,0 5 0,0-5 0,4 5 0,0-5 0,0 1 0,5-3 0,2-6 0,4-2 0,0-4 0,1-4 0,3-3 0,0-8 0,0 1 0,-4-4 0,0 0 0,1 0 0,-1-3 0,0 2 0,-4 3 0,-4 1 0,-1 3 0,-2 0 0,-2 6 0,-1 3 0,-5 3 0,-7 3 0,1 5 0,-5 7 0,1 2 0,-5 5 0,2-1 3,2-2 0,2 1 56,6-5 0,4 3 14,-1-3 0,7-1-32,1-7 0,5-2 13,6-5 0,5-1-271,3-3 1,1-2 87,-1-5 0,1-4 98,-5 0 1,0 0 23,-3 4 1,-5 0 6,1 0 0,-6 3 63,2 1 0,-4 3-19,-4-3 1,-2 4-40,-5-1 0,-1 3-8,1 1 0,-4 1 3,0 3 0,0-1-50,4 4 0,3-4-70,1 0 120,4 3 0,-7-4 0,4 3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01:52.328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159 34 8234,'-12'11'0,"1"0"-782,0 0 1,-1 4 468,1 0 1,1 3 312,2-3 0,0 4 0,4-4 0,0 3 0,4-3 0,0 0 0,0-4 0,0-4 0,5-3 0,3-4 0,2-4 0,2-3 0,3-4 0,2-5 0,1-3 0,3 1 0,-6-4 0,0 5 0,-4-5 0,-1 4 0,-2-1 0,-3 2 0,-5 2 0,0 2 0,-3 2 0,-4 7 0,-6 3 0,-10 1 0,0 10 0,-4 5 0,3 5 0,-2 2 0,3 0-93,4 1 0,3-2 96,5-3 1,1 2 155,2-5 1,3-4-86,5-3 0,7-6-9,4 2 1,5-4-125,7-4 0,-1-3-155,1-8 1,-2-1 153,-2-3 1,1-1 31,-5 5 0,-3 1 28,-5 2 0,-4 1 0,0 0 0,-1 5 0,-12 1 0,-5 5 0,-2 5 0,-2 2 0,1 5 0,-5 2 0,0-1 0,1 13 0,-1-3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01:53.002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46 66 7507,'-1'16'0,"-2"1"-726,-1 1 1,-4-2 725,0-5 0,3 5 0,-5-3 0,9-2 0,-4-1 0,5-8 0,0 6 0,0-6 0,5 3 0,2-5 0,5-5 0,3-2 0,-2-3 0,6-2 0,0-2 0,4-1 0,-2-4 0,-2 4 0,1-5 0,-5 2 0,0 2 0,-4 1 0,-4 2 0,-3 2 0,-3 0 0,-2 5 0,-3 2 0,-8 5 0,-6 7 0,-4 1 0,0 9 0,-1 1 0,0 3 0,2 0 0,2 1 0,3-2 0,5-3 0,-1 3 0,7-9 0,5-1 0,7-5 0,8-6 0,2-9 0,6-2 0,-2-6 0,-2 2 0,1-4 0,-5 4 0,-1 1 0,-6 2 0,0 5 0,-4 0 0,-1 4 0,-7-1 0,-7 3 0,-7 11 0,-5 2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01:53.787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112 0 8386,'-11'11'0,"0"0"-1326,-1 1 911,1-1 1,4 0 414,-1 0 0,5 0 0,-2 4 0,5 0 0,0 0 0,2-5 0,1-3 0,0-2 0,5-5 0,0 0 0,7 0 0,-1-6 0,5-5 0,-4 0 0,4-4 0,-5 1 0,1-1 0,-6 3 0,-2-3 0,-3 4 0,3 3 0,-4-2 0,-4 9 0,-11-3 0,0 4 0,-7 4 0,0 6-139,-3 5 1,-1 4 145,0-5 1,2 6 248,2-1 1,3-3-58,5-1 0,4-3-114,3-1 0,4-1-25,4-2 0,4-3-4,7-5 1,4-6-386,7-6 0,-2 0 134,2-7 1,-6 4 71,-1-3 1,-5 1 122,1-2 0,-7 2 0,-5 2 0,-1 2 0,-5-2 0,-4 8 0,-2 2 0,-10 5 0,-1 1 0,-6 3 0,2 2 0,-3 5 0,8 1 0,-2 4 0,4 1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01:54.852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148 89 8140,'-8'0'-2106,"1"0"2106,4-5 0,-7 3 0,8-3 0,-6 5 0,6 0 0,-3 0 0,0 0 0,3 5 0,-3 2 0,5 4 0,0-4 0,0 1 0,2-6 0,1 2 0,0-3 0,4-1 0,-3 0 0,4 0 0,-1-1 0,5-3 0,-2-2 0,-3-5 0,2 0 0,-5-1 0,-1 1 0,-3 0 0,0 0 0,-1 5 0,-3 2 0,-2 3 0,-5 1 0,-4 1 0,0 3 0,-5 2 0,1 5 0,2 4 0,2 0 0,3 0-36,0-4 1,2 0 131,3 0 0,2 0 1,6-1-73,3-2 1,3-5-216,8-6 0,3-3 139,5-6 1,-4 0 16,-1-3 1,-3 2 33,4-6 1,-6 5 0,-2-1 0,-1 3 0,-6 1 0,0 0 0,-9 1 0,-3 2 0,-6 5 0,-1 6 0,-5 4 0,1 4 0,3 0 0,1 0 0,2 0 0,2 0 0,1 0 0,2 1 0,3-5 0,5 1 0,0-1 0,0 4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47:24.057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134 68 7870,'0'6'-1869,"0"-1"1869,0-5 0,0 5 0,0-3 0,0 3 0,0 0 0,-1-4 0,-3 3 0,2-3 0,-6-1 0,5 4 0,-5-1 0,1 5 0,-5-4 0,5 6-32,-1 1 0,1 2 75,-5 5 0,2-2 20,3 2 0,-2 1 112,5 4 0,0-1 5,4 1 1,0-4-58,0 0 0,5-5 74,3 1 1,2-8-71,1-3 0,4-3 26,0-1 1,6-2-242,-3-6 0,0-4-287,1-11 0,-2-3 137,2-1 1,-1-4-73,-3 1 1,-6-3 309,2-1 0,-7 1 0,0 3 0,-3 3 0,-1 4 0,-9 7 0,-2 4 0,-8 6 0,0 6 0,-4 6 99,-3 6 0,2 4 252,-2 7 1,2 3 7,1 0 0,6 5 39,2-5 1,7 0 65,4-3 0,-1 0-49,2-1 1,0-4-305,7-3 1,6-4 115,5-3 0,5 0-191,-1-4 0,2 0-59,2-4 1,-1-6-207,1-6 1,0 0-161,-1-7 1,-3 0 206,0-3 0,-5-1-543,1 0 0,-4 1 293,-3-1 1,-3 2-32,-5 2 1,-2-1 462,-1 5 0,-4 1 0,-4 6 0,-4 3-34,0 5 0,-5 2-43,1 1 0,1 5 183,0 7 0,0-1 98,-1 5 1,3-1 139,5 5 1,0-2 348,4-2 1,2 1-310,5-5 0,0 1-24,0-5 0,5 0-332,2 0 1,4-4 32,0-3 1,4-3-58,0-1 0,1-1 17,-1-3 0,-2-4-87,2-7 1,1 1-440,-1-5 0,-1 2 259,-6-2 0,2-2-272,-3 2 0,-2 3 178,-1 0 0,-3 0 19,-1 1 0,-1 5 180,-3 6 1,-2 3 135,-5 1 1,-6 5 6,-1 3 1,-2 7 182,1 3 0,-1 4 444,5 0 1,1 0-289,6-3 0,-1 1-228,6-5 1,0-1 9,7-7 0,0 2-50,7-5 0,-1-1-96,9-3 1,0-8-228,3-4 1,0-3-77,-4 0 0,3 1 132,-6-4 0,-2 2-317,-5-2 0,1 4 511,-5-1 0,-2 6 0,-6 1 0,-2 6 0,-5-2 0,-6 4 0,-1 4 0,-4 2 0,0 5 0,0 5 0,3-1 0,3 0 0,0-4 0,-2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47:25.581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135 146 7974,'-6'0'-910,"1"0"0,5-1 910,0-3 0,-2 3 0,-1-3 0,1 3 0,-3-1 0,5-1 0,0 1 0,0-3 0,5 5 0,-3 0 0,3 0 0,0 0 0,-3 0 0,6 0 0,-6 0 0,3 0 0,0 5 0,-3-3 57,3 3 344,-5 0-49,0-4-286,0 4 1,0 0 12,0 2 0,0 0 47,0 0 0,-4 1-68,0 3 0,-4 0 55,5 1 0,-5-1-71,4 0 1,1 4 20,3 1 1,0-1-20,0-4-26,0 0 0,1-1-11,3-2 0,2-3 38,5-5 1,2-1-348,2-3 0,2-6 119,6-5 0,-4-9-330,0 1 1,-2-3 512,2-1 0,-4 2 0,-7-5 0,1 4 0,-6-4 0,0 8 0,-7 0 0,-3 7 0,-8-1 0,-7 9 0,-4 3 0,-6 8-98,2 3 1,1 9 260,-1 2 0,5 3 304,-1-3 1,3 7-129,4-2 0,4 2 40,8-2 1,-2-1-97,5 1 1,2-4-38,5 0 0,4-5-7,4 1 1,0-3-14,0 0 0,6-5-157,2 1 0,-2-6 67,2 2 1,-4-4-239,4-4 1,-1-2-98,0-5 0,4-2-120,-3-2 1,-3-3-5,-1-4 1,-2 0-210,-2 3 1,-1-3 102,-2-1 1,-3 4 57,-5-3 1,-2 7 102,-1 0 0,-4 2 268,-4 2 0,-2 4 0,-2 4 0,-1 3 51,-3 3 0,-2 5 70,2 7 0,-1-1 89,1 5 0,3 0 207,4 3 1,5-3-134,-1 0 1,6-2-7,-2 2 0,4 1-7,4-4 0,-2-1-113,6-4 0,3-5-37,4-2 1,2-3-48,-2-1 1,2-1-177,6-3 0,-1-2-30,1-5 1,-4-6-195,0-2 0,-2-3 54,2-5 1,-3 4 111,-4-4 0,-6 3-280,-2 2 0,-3 3 123,-1 0 0,-1 3 40,-3 1 1,-2 1 315,-6 10 0,-4 1 45,-3 7 0,-2 4 349,-2 7 1,1 2-270,-1 6 1,6 0 58,1-1 0,4 1-63,1 0 1,4-2 109,4-2 0,1 1-40,2-5 1,5-1-247,3-7 0,3 2 79,4-5 1,-1 0-109,5-4 0,-4-5-30,4-3 1,-2-3-204,2-4 0,1 1 9,-5-5 1,-1 4 80,-6-4 0,1 4-60,-6-4 1,0 5 40,-7-1 0,-2 6 27,-6 2 0,-5 4 73,-6 0 0,-1 6 175,-6 5 1,4 6-49,-4 1 1,5 4-59,-2-4 1,5 5-109,3-1 1,7-3 145,9-1 0,1-2 0,2-2 0,5 0 0,2 1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47:26.763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237 135 7985,'-6'-5'-1829,"1"3"1829,0-8 0,3 9 0,-3-4 0,0 0 0,4 4 0,-9-4 0,4 5 0,-1 0 0,-3 0 0,8 0 0,-6 0 0,6 1 0,-2 3 0,2-2 0,-2 6 0,3-4 0,-3 3 0,-1 2 0,1 6 0,0-2 0,4 2 0,-4 1 0,1-1 0,-1 4 0,4-4 0,0 1 0,0-1 0,0-6 0,0 2 0,0-2 0,5-2 0,2-4 0,3-6 0,2-5 0,-1-3 0,0-4 0,1-3 0,-1-5 0,0-3 0,1 0 0,-5-1 0,1 5 0,-6-2 0,2-3 0,-4 5 0,-4-1 0,-2 6 0,-5 5 0,-2 6 0,-2 2 0,-4 5 0,-7 7 0,2 5 0,-2 9 0,2 6 0,1 2 0,5 3 0,3 1 0,8-2 0,3-2 0,-1 2-40,1-6 0,2-1 110,6-6 0,2-3 68,5-4 0,4-5-57,0 1 1,2-6 161,-2 2 1,-3-4-31,3-4 0,2-3-223,-2-8 0,4 1-82,-4-5 0,0 1-171,-4 0 1,0-4 76,1 3 1,-2-2-52,-3-2 0,2 2 237,-5 2 0,0-2 0,-4 2 0,-2 3 0,-1 1 0,-4 2 0,-8 7 0,0 2 0,-1 5-2,1 7 1,2 4 126,-2 11 0,-1 0-72,1-1 1,1 2 23,6 3 0,-1-5-2,6 1 0,-1-1-11,4-3 0,0-2 28,0-2 1,1-4-15,3-4 0,4 2 140,7-5 1,-2-1-138,6-7 1,-4-3-38,4-4 0,0-5-93,4-3 1,-2-2-194,-2-2 1,-3-1 155,-5-2 0,0 2 91,-4-2 0,-2 2-183,-5 1 0,-6 2 65,-6 2 1,-4 2-135,-6 6 1,-1 5 246,0 2 0,-1 4 0,-2 4 0,3 6 0,1 5 0,2 5 0,8-1 0,-1 2 0,6 7 0,-4 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40:15.594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170 67 7988,'0'-11'-1409,"-1"0"1127,-3 4 1,3 1 281,-3 2 0,3 3 0,1-4 0,-5 5 0,4 1 0,-3 3 0,3-2 0,1 6 0,-4-1 0,0 5 0,0-1 0,4 0 0,-4 2 0,1 2 0,-1-3 0,4 3 0,0-2 0,0-2 0,0 1-16,0-1 70,0-5 1,1-1-181,3-5 0,2-1 95,6-3 0,-1-2 7,0-5 1,0-2 25,1-2 0,-1 1-2,0-5 0,-1 4 0,-2-4 0,-3 6 0,-5-3 0,0 4 0,0 1 0,-3 3 0,-4 1 0,-3 4 0,-13-1 0,3 8 0,-6 4 0,2 2 18,1 1 0,2 4-17,2 0 1,0 5 325,8-1 1,-3-1 13,7 0 1,2-4 5,1 1 0,3-2-117,1-2 0,5-1 67,2-2 1,4-3-212,4-5 0,3-1 130,5-3 0,-1-2-714,1-6 0,0 1 281,-1 0 1,0-4-527,-4-1 0,0-2 452,-3 3 1,-6-2 290,2 2 0,-7 3 0,0-4 0,-3 4 0,-1 1 0,-6 4 0,-6 4 0,-5 1 0,-10 2 0,2 5-125,-5 3 0,5 3 327,-1 4 0,3-2 298,4 2 1,2 1-223,1-1 1,8 0 30,-4-3 1,9-1-119,-1 0 0,3-3 7,1-1 0,8-4-318,4 1 1,3-3 147,0-1 0,-1-1-864,4-3 1,-4 1-107,1-4 942,-2 4 0,-2-2 0,-4 0 0,-2-1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47:28.304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136 114 7424,'0'-8'-1268,"0"1"1268,0 4 0,0-2 0,-1 1 0,-3 0 0,3 1 0,-4 1 0,5-1 0,0 1 0,0-3 0,-5 5 0,4-1 0,-3-3 0,3 3 0,-4-4 0,3 5 0,-8 0 0,5 5 0,-2 3 0,0 2 0,4 1 0,1 4 0,-1 0 0,-2 5 0,1-1 0,0 2 0,4 2 0,0-4 0,0 0 0,0-5 0,0 1 0,5-3 0,3 0 0,2-5 0,1 1 0,0-6 0,1 2 0,4-9 0,3-6 0,-3-2 0,-1-6 0,2 0 0,-2-3 0,0-3 0,-4 2 0,-1-6 0,-2 6 0,0-2 0,-4 3 0,0 0 0,-4 3 0,-5 3 0,-3 5 0,-5 5 0,-3 2 0,-4 4 0,2 4 0,-8 7-73,0 8 0,3 2 3,5 2 0,0 3 121,-1 0 1,7 1 8,4-5 1,5 1 73,0 0 1,1-4-103,2-1 1,5-8 133,3 2 0,2-5-102,1 1 0,1-3 118,-1-5 1,2 0-166,2 0 0,-3-5-114,3-3 0,2-2-6,-2-1 1,4-4-239,-4 0 1,0-4 196,-4 4 0,-1-5 144,-2 1 0,0-1 0,-4 1 0,0-2 0,-4 2 0,-4-3 0,0 0 0,-6 4 0,-1 3 0,-2 8 0,-5 3 0,0 3 0,-1 1 0,-2 5 0,2 2 0,3 7 0,1 1 0,2 4 0,2-4 0,3 5-33,1-1 1,4-2 36,-1 2 1,3-5 222,1 1 0,4-2 1,0-2 0,6 0-101,1 1 0,0-6-98,4-2 1,-1-3 57,1-1 1,-1 0-215,5 0 0,-5-1 65,1-3 1,-1-4-85,1-7 0,-3 2 23,3-6 0,-2 5-49,-2-1 1,-1-3 171,-2-1 0,1 2 0,-6-2 0,1 1 0,-4-1 0,0 3 0,-5 6 0,-2 3 0,-8 3 0,-4 8 0,1 7 0,-1 8 0,0 2 0,-3 2 0,0-1-88,4 1 1,1-2 92,6-2 0,3 1-52,1-5 0,4 0 61,0-3-9,1-6 1,7-1-22,3-5 0,7-3 17,4-4 1,-2-1-5,2-7 1,-1-2 2,1-2 0,1 3 0,-5 0 0,-4 0 0,-3 1 0,-6 0 0,2 4 0,-3-1 0,-1 1 0,-6 5 0,-5 2 0,-7 3 0,-8 1 0,1 6 0,-6 5 0,5 2 0,-4 6 0,5-2 0,-2 2 0,8 1 0,4-5 0,4 0 0,4-3 0,2-1 0,5 0 0,10 1 0,2-1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47:29.539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91 135 7713,'0'-6'-1697,"0"-4"1697,0 3 0,0 0 0,0-1 0,0 6 0,0-5 0,0 4 0,0 1 0,0-3 0,-1 14 0,-3 2 0,2 4 0,-6 1 0,5-3 0,-5 6 0,4 0 0,-3 4 0,4-2 0,-1-2 0,3 2-41,1-2 1,0-1 2,0 1 0,1-9 192,3 1 0,-1-4-83,4 1 0,5-3 214,3-5 0,4-9-56,-4-2 1,5-8-368,-1 0 1,1-6-6,-2-1 1,-1-4-10,-6 3 1,-1 0 54,-2 0 0,-3 3-86,-5-2 0,-2 2 183,-1 1 0,-4 6 0,-4 2 0,-5 7 0,-3 4 0,-2 4 0,-2 4 0,0 4 0,1 7 0,3 2 52,0 6 1,5 3 161,-1 1 0,3-1-48,0-3 0,6-1 116,2 1 1,3-4-33,1 0 1,5-5-113,3 1 0,2-3 80,1-1 1,4-4-52,0-3 1,5-3-143,-1-1 0,-1-5-39,0-3 0,1-2-209,4-1 1,-4-5 30,0-3 0,-6-1-145,2 1 0,-2-3 92,-2 4 0,-4-4 26,-4 0 1,-1 3-22,-2 0 0,-2 5 240,-1-1 0,-5 4 0,-7 3 0,1 3-27,-5 5 0,2 5-60,-2 3 0,-1 3 422,5 4 0,-4 3-158,4 4 1,1 0 37,6-4 0,0 4-13,4-3 0,0-2 100,4 2 1,1-5-111,3 1 0,2-6-105,6-2 0,0-4-7,3 1 1,-1-4-8,5-4 1,0-4-344,4-7 0,-5 1 151,1-4 0,-5 2-47,1-2 0,-2 0 105,-2-1 0,-5-1-155,-2 5 1,-3 0 3,-1 4 0,-6-1-130,-5 1 1,-6 5 198,-5 2 0,-1 3 31,1 1 1,-1 5 111,0 2 0,2 7 0,2 1 0,3 1 0,4 0 0,6-4 0,2 3 0,3 3 0,1-1 0,0 6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47:31.548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123 148 7205,'-10'-2'-1204,"3"-1"1204,2 1 0,3-3 0,-1 5 0,1-5 0,-8 4 0,9-4 0,-5 5 0,2 0 0,3 0 0,-8 1 0,5 3 0,-3 2 0,3 6 0,-4 0 0,5 3 0,-3 3 0,3 5 0,1-1 0,-1 1 0,1-2 0,2-2 0,0 2 72,0-2 1,2 1 161,1-1 0,4-3 50,4-4 0,0-2-115,1-3 1,4-2 69,3-5 0,1-5-425,-1-2 1,3-8 117,1-4 1,0-6-147,3-2 1,-6-4 70,-1 1 1,-4-3-197,4-1 0,-10 0 339,-2 0 0,-4 2 0,-3 2 0,-5 2 0,-3 5 0,-7 11 0,-4 4 0,-6 6 0,-1 2 0,-4 6 0,3 5 0,-3 6 0,4 5 0,1 1-83,6-1 0,-1 1 382,5 0 1,3-1 7,5 1 1,4 0 68,-1-1 1,3-3-137,1 0 0,5-5 94,3 1 0,3-6-126,4-2 0,-1-4 3,5 0 0,0-1-113,3-2 1,-3-5 67,0-3 1,0-2-423,3-1 1,0-6-43,-3-2 1,1 2-209,-5-2 0,4 0 186,-4-3 1,-4 0-168,-4 3 1,-4-1 162,1 5 1,-4-4 323,-4 4 0,-4 5 0,-7 6 0,-2 3 0,-6 1 0,-3 5 0,-1 3 0,1 3 84,3 4 0,1 1 164,-1 3 0,2 3 67,2-3 1,3 2 142,4 2 1,6-5-68,2 1 1,3-1-69,1 1 1,6-3-212,6-5 0,0-1 147,7-2 0,0-3-241,4-5 0,3-1-97,0-3 1,4-4-74,-3-7 1,4 1-55,-1-4 1,-2-5-178,-2-3 0,-6-1-99,-1 5 1,-6-1 186,-2 0 1,-5 2-18,-6 2 0,-1-1 60,-3 5 0,-7 1 147,-8 7 1,-7 2 183,-4 5 1,-2 6 43,2 5 0,-2 4 46,1 4 0,4 2 196,0-2 1,9 3 36,2 0 1,1 1-142,4 0 0,2-6-28,9-2 1,2 2-42,1-2 0,7-5-150,5-7 1,7 2 5,0-1 0,2-5-92,6-7 0,-4-3-5,0-4 0,2 1-205,-2-5 1,0 1-96,-3-5 0,-5 2 148,-3 2 1,-4-3 11,-4 3 1,-2-2 79,-5-1 1,-6 4 60,-5 3 0,-7 4 11,-8 3 1,-3 3 131,-5 5 1,4 1-4,0 3 0,1 6 169,-1 5 1,-2 5 84,6-1 1,5-1-99,6 1 1,2-6-78,2 2 0,4-2-31,4-2 0,4-1-208,6-2 1,2-3-9,10-5 1,1 0-32,7 0 0,-4-5-236,4-3 1,-2-2 159,1-1 1,-2 0-156,3-1 0,-7 1 88,-2 0 0,-5-1 212,-2 1 0,-4 0-110,-7 0 0,-2 3 196,-1 0 0,-5 6-51,-7-2 0,-6 4 74,-6 4 1,-4 3 36,1 9 1,-3 0 263,-1 3 1,1 6 29,3-3 1,3 5-119,4-1 1,5-2-262,3 2 0,8-3 81,3-4 0,4 0-209,4-8 1,6 2 96,5-10 0,9 1-77,-2-4 1,4-5-49,-4-2 1,5-5-144,-1-3 1,0 3-52,-3-3 0,-2-2 95,-2 2 1,-3 0 134,-4 4 1,-6 0 8,-2-1 1,-3 1 40,-1 0 1,-5 4-29,-2 4 0,-9 1 151,-2 2 1,-4 2 117,0 1 0,0 4-67,3 4 0,-2 4 57,2 0 1,3 5-97,1-1 0,4-1-20,3 0 1,-1-2 1,5 2 0,1-4-116,3 1 1,5-6 115,2-1 0,3-6 108,2 2 0,3-3-290,0-1 0,5-5 102,-1-2 1,2-5-230,2-3 0,-2 3-49,-2-3 1,-3-2 80,-5 2 0,1-1 138,-1 1 0,-5 6-10,-2-2 0,-3 2-9,-1-2 0,-1 4 132,-3 3 1,-2 3-9,-5 1 1,-4 1 220,0 3 1,0 3-28,3 4 0,1 0 103,0 0 0,-1 1-108,1-1 1,3-3 27,1-1-622,4 1 219,-2-2 57,5 4 0,5-10-208,3 0 0,2-5-361,1-6 0,-1-1 166,-2 1 496,2 0 0,-4-1 0,1 1 0,-2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47:32.754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225 80 7353,'-6'0'-1215,"1"0"1215,5 0 0,-5 0 0,3 0 0,-3 0 0,0 0 0,4 0-28,-4 0 1,1 1 120,1 3 1,-5 2 45,4 6 0,-5 0 104,2 3 1,1 3-13,-2 4 0,2-3-89,-2 0 1,3-1-37,5 0 0,0-1 199,0-6-295,0 0 0,7-1-67,4-2 1,1-8-140,7-8 1,0-7-66,4-3 1,-1-4-218,1 0 0,-4-5 270,0 1 0,-7-2 208,0 2 0,-6 3 0,-6 1 0,-1 0 0,-3 7 0,-4 1 0,-7 7 0,-7 2 0,-9 5 0,-1 5 25,-2 2 0,4 7 190,-1 1 1,6 5 144,-1-1 0,7 3-49,4 0 1,3 1-130,0-1 0,6-4-31,2-3 0,4 1 35,4-1 0,2-3-72,6-5 1,0-4-5,3 1 1,1-3-87,3-1 1,3-5-201,-3-3 1,1-2 92,-2-1 0,3-4-168,-6 0 0,0-4 78,-4 4 0,-1-4 33,-2 4 1,0-4 27,-4 4 1,0-4-185,-4 4 0,-5 0 109,-3 4 0,-3 4 105,-4 4 0,-3 1 142,-4 2 0,-1 9 268,1 2 1,-1 8 85,0 0 0,2 1-180,2-1 0,3 2-35,5-2 1,3 3-51,0 0 0,6-3-110,-2 0 1,8-6 22,3-2 0,7-1 14,1-6 1,5-1-16,-1-3 0,4-5-105,3-2 1,-2-7-209,3-1 0,-5-5 92,-3 1 1,1 1 45,-5 0 1,-4-1 56,-3-4 1,-5 4-180,0 0 1,-3 6-74,-3-2 1,-9 2-64,-7 2 0,-6 4 138,-1 4 1,-4 1 134,3 2 0,1 5 99,3 3 0,2 2 0,2 1 0,4-3 0,8-1 0,-4 1 0,5 3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47:33.988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89 180 6845,'0'-6'-348,"0"1"1,0 4 347,0-3 0,0 3 0,0-4 0,-5 15 0,4-3 0,-3 8 0,2-2 0,-2-2 0,3 1 0,-4-1 0,5 0 0,0-3 0,0-1 0,0-4 0,5 2 0,2-5 0,3-2 0,2-1 0,3-5 0,0-7 0,5 1 0,-1-5 0,-2 1 0,2-5 0,-5 0 0,1 1 0,-7 0 0,-4 4 0,-3 1 0,-1 6 0,-5 1 0,-3 2 0,-7 5 0,-4 6 0,-3 9 0,-5 6 0,3 4 0,-2 0 0,2 1 0,2 0 0,4-1 0,3 1 0,6 0 0,2-1 0,4-4-88,-1-3 0,8-3 96,4 0 1,3-6 145,4-2 0,3-4-127,4-4 0,5-4-63,-1-7 0,4 2-8,-4-6 1,1 0-121,-5-4 1,-4 1 148,-3-1 0,0 0 25,-3 1 1,0 3-11,-8 0 0,0 4 0,-4-4 0,-4 5 0,0-1 0,-8 6 0,0 2 0,-7 4 0,1 0 0,-4 6 14,0 5 1,-1 7 94,0 4 0,2 2 73,2 2 1,-1-1-98,5 1 0,0 3-78,4 1 0,4-1 67,4-3 0,1-2-98,2-2 1,7 1 96,4-5 0,1-3-133,7-5 1,0-4 120,4 0 0,-1-6-16,1-5 0,0-3-88,-1-4 0,-3-2 17,0-2 1,-5-2 28,1 2 0,-3-2 20,0-2 0,-2 4-50,-3 1 1,-2 3 41,-5-4 0,0 5-181,0-1 0,-5 7 140,-2 4 0,-5 3 43,-3 1 0,1 5 41,-4 3 1,4 3 143,-1 4 1,0 2-335,3 1 0,0 0 92,8-3 0,0-2-459,4 2 352,0-3 1,2 0 146,1-1 0,4-5 0,4-2 0,4-4 0,0-4 0,5-2 0,-2-5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47:34.914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125 113 7713,'0'-12'-778,"0"1"1,-1 5 777,-3 2 0,3 3 0,-4 1 0,0 5 0,3 1 0,-1 5 0,-2 1 0,1-1 0,0 0 0,4 1 0,0-1 0,0 0 0,0-3 0,0-1 0,1-4 0,3 1 0,2-3 0,6-1 0,0-5 0,3-3 0,-1-3 0,5-4 0,-1-1 0,0-3 0,-1-3 0,-6 3 0,-3 3 0,-1 1 0,-4-1 0,0 1 0,-6 5 0,-5 6 0,-8 4 0,-7 4 0,-1 3 0,-6 8 0,4 7 0,-4 4 0,6 2 0,1-2 0,2 2 0,6 2 0,5-6 0,6-5 0,3-6 0,1 2 0,1-7 0,3-4 0,7-3 0,8-1 0,-2-6 0,2-6 0,0 0 0,4-7 0,-2 1 0,-2 0 0,1-3 0,-5 6 0,-1-3 0,-7 2 0,2 1 0,-5 4 0,0 4 0,-4-1 0,0 5 0,-5 3 0,-7 12 0,-5 5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47:48.517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1301 1165 6142,'0'-6'0,"-5"1"0,4 5 0,-4-5 0,0 4 0,4-9 0,-9 8 0,7-3 0,-5 5 0,6-1 0,-2-3 0,-2 3 0,0-4 0,-6 5 0,5 1 0,-1 3 0,1-3 0,-5 3 0,-3 2 0,0 2 0,-1 2 0,1 1 0,1 1 0,-5-1 0,0 4 0,-3 0 0,3 4 0,0-4 0,0 5 0,-3-1 0,-1 2 0,0 2 0,1 1 0,-1 2 0,1-1 0,-1 5 0,0-3 0,1 3 0,-1-1 0,0 1 0,5 3 0,-1-3 0,4-1 0,-4 1 0,4-4 0,-4 4 0,4-4 0,-4 0 0,4 3 0,-4 1 0,5-2 0,-1-2 0,-1-1 0,1 1 0,-2 2 0,2 2 0,3 2 0,-3-6 0,-2 5 0,2 0 0,0 1 0,4 2 0,-2-1 0,-2-3 0,3 3 0,-3-3 0,2 6 0,2 2 0,-4 1 0,0-1 0,0-3 0,3 2 0,-3 2 0,0-1 0,1 0 0,7-4 0,-3 0 0,2 0 0,-1 2 0,2-2 0,-2 6 0,5-6 0,-3 2 0,3-2 0,-4 4 0,5 0 0,-6-1 0,1-3 0,2 4 0,-2 0 0,1 3 0,-4-3 0,3 0 0,1-4 0,3 3 0,-4 1 0,4 3 0,-3-3 0,4 0 0,0-4 0,0 3 0,-1 1 0,3 4 0,-3-5 0,3 1 0,1-4 0,-4 5 0,1 2 0,-1 2 0,4-2 0,-4 2 0,0-5 0,0 3 0,4-3 0,-1 5 0,-3-2 0,3-2 0,-3-1 0,3 1 0,1-2 0,-4 5 0,1-4 0,-1-1 0,4-3 0,0 4 0,0 0 0,0 3 0,0-3 0,0 1 0,0-2 0,4 0 0,-1 4 0,2-1 0,-1 2 0,-3 1 0,3-6 0,3 7 0,0 1 0,-2-3 0,-1 3 0,1-2 0,-1 2 0,4-2 0,0 2 0,-2-7 0,2 3 0,-1-1 0,5-2 0,-1 1 0,0-1 0,1-3 0,-1 3 0,0-3 0,0-1 0,2 0 0,2 0 0,-2-1 0,2 1 0,-3 0 0,0 0 0,3 0 0,0 0 0,5-4 0,-1 0 0,-2-1 0,2 1 0,-4 3 0,4-3 0,-1-2 0,1-2 0,2-1 0,-2 2 0,-2-3 0,2 2 0,-1-1 0,1 2 0,1-4 0,-5 4 0,5-3 0,-1-2 0,2 0 0,2-4 0,-1 4 0,1-3 0,0-2 0,-1 2 0,5-1 0,-1 1 0,2-3 0,-2-5 0,-1 4 0,5 0 0,-1-1 0,1-6 0,-1 2 0,-2-3 0,0 2 0,3-1 0,-1 2 0,-2-3 0,-4-1 0,4 2 0,0-5 0,0 0 0,-1-1 0,-3-2 0,3 0 0,1 0 0,3 0 0,-4 0 0,2-5 0,-2-3 0,-2-2 0,2-1 0,2-2 0,-2-2 0,5 1 0,-5-5 0,0 4 0,-3-4 0,3 1 0,1-5 0,0 0 0,0 1 0,-3-2 0,2-3 0,2 4 0,-2-4 0,-1 2 0,-6-1 0,2 1 0,-2-6 0,3 5 0,0-4 0,-3 4 0,0-5 0,-2 5 0,2-4 0,1 1 0,-4-1 0,2-3 0,-3 3 0,4-3 0,-4-1 0,0-5 0,-3-2 0,-1 1 0,0-2 0,1 0 0,-1-7 0,-1 2 0,-2-2 0,0 4 0,-4 3 0,5 0 0,-2 4 0,0-2 0,0 6 0,-4-3 0,1 7 0,-2 1 0,2-1 0,-3-2 0,3-2 0,-3-3 0,-1 7 0,0-4 0,0-4 0,1 2 0,3-5 0,-3 4 0,3-1 0,1 0 0,-1 0 0,1 0 0,-1 4 0,-3 0 0,3 0 0,1 0 0,-1 1 0,1 2 0,-2 1 0,-1 1 0,1-1 0,0-6 0,1 2 0,-3-3 0,3 3 0,1-3 0,-2-1 0,5-5 0,-4 2 0,3 1 0,-3-2 0,4 6 0,-5-2 0,5-2 0,-4-2 0,3 7 0,-3 1 0,4 3 0,-5-3 0,5-1 0,-4-3 0,3 7 0,-3-3 0,3 4 0,-3 0 0,4-2 0,-4 6 0,4-4 0,0 3 0,-2 1 0,2 3 0,-1 1 0,5-1 0,-1-3 0,0-1 0,2 0 0,2 0 0,-1 2 0,4-5 0,0 1 0,1-1 0,2 1 0,-2 3 0,6 2 0,2-3 0,0 3 0,0 2 0,-2-5 0,5 1 0,-1 0 0,1 3 0,-1 0 0,-3 1 0,3-1 0,5 1 0,0-1 0,0 0 0,4-3 0,-1 0 0,2-1 0,-1 5 0,2-5 0,5 1 0,-4 3 0,-4 4 0,2 1 0,-1-5 0,5 2 0,-2 2 0,-2-3 0,-1 4 0,2-4 0,1 0 0,3-1 0,2 0 0,-5 1 0,0-1 0,0-1 0,0-2 0,2 2 0,-5-2 0,3 2 0,-3 1 0,1 4 0,-2 0 0,1 1 0,0-5 0,-1 0 0,-6 1 0,1-1 0,2 1 0,0-1 0,0 0 0,-1 1 0,-3-1 0,2-3 0,-1-1 0,1-3 0,2 4 0,-4-1 0,0 5 0,-4-5 0,0 1 0,2-4 0,-2 3 0,-1-3 0,-6 4 0,2-4 0,-2 3 0,-2-4 0,-2 1 0,-3 2 0,-1 2 0,1 1 0,-1-2 0,-1 3 0,-2-2 0,-3 2 0,-5 2 0,0-5 0,0 1 0,0-2 0,0 2 0,0 1 0,0-5 0,0 3 0,0-3 0,0 5 0,0-2 0,0 2 0,0-1 0,-2 1 0,-1-5 0,1 3 0,-1-3 0,0 4 0,-1-4 0,3 3 0,-3-3 0,-1 1 0,2-1 0,-6-1 0,1 4 0,1 0 0,-5 0 0,4 3 0,-7-2 0,2 2 0,2 1 0,-1 3 0,1-2 0,-4 5 0,0-5 0,0 3 0,3 0 0,-3-2 0,0 2 0,-4-1 0,4 1 0,-3-1 0,2 5 0,-4-4 0,2 4 0,0-4 0,-1 4 0,0 0 0,-3 4 0,-1-1 0,0 1 0,1 1 0,-1 2 0,1 0 0,-1 4 0,-1-5 0,-2 1 0,6 2 0,-3-1 0,2 3 0,-6-4 0,3 5 0,-2-5 0,2 2 0,2-2 0,-5 2 0,1 2 0,-1 2 0,5-6 0,-5 4 0,1-3 0,0 4 0,3 0 0,-3-2 0,-1 1 0,-3 0 0,4 4 0,-2-1 0,2-3 0,-2 3 0,-2-3 0,-3 3 0,3 1 0,1 0 0,-1 0 0,-3 0 0,-1 0 0,-2 3 0,6 1 0,1 4 0,-1-4 0,1 3 0,-1-3 0,-2 1 0,6-1 0,-2-2 0,2 6 0,1-5 0,-5 5 0,5-4 0,-2 3 0,2-3 0,-1 4 0,-2-5 0,-2 5 0,2-4 0,6 3 0,-1-1 0,0 2 0,-3 2 0,0-2 0,-1 0 0,5 0 0,-1 2 0,0-2 0,1 2 0,-1 1 0,1-4 0,-1 1 0,2 0 0,2 3 0,-3-1 0,4-3 0,-4 3 0,0-2 0,3 2 0,0 1 0,1-3 0,-1-1 0,2 1 0,2 3 0,1-3 0,-5-1 0,2 1 0,-2 3 0,1-1 0,3-2 0,1 2 0,-5-3 0,6 3 0,-3 2 0,0-5 0,1 1 0,-5-1 0,1 5 0,3-2 0,1-3 0,-2 3 0,2-2 0,-5 2 0,1 1 0,3 0 0,1 1 0,-1-2 0,0-3 0,-2 3 0,3-2 0,-4 2 0,4 1 0,-2-3 0,2-1 0,1 1 0,-4 3 0,0 1 0,-1-1 0,2-4 0,1 1 0,3-1 0,-6 5 0,4-1 0,-4 0 0,4-1 0,-4-2 0,4 2 0,-4-2 0,4 2 0,-4 1 0,4 0 0,-4 1 0,2-2 0,-2-3 0,-1 3 0,5-2 0,-2 1 0,2-2 0,1 3 0,-4-2 0,4-2 0,-1 1 0,-2 0 0,2 0 0,-1 3 0,1-2 0,1 2 0,-5 1 0,5-1 0,-1-2 0,-1 2 0,1-3 0,-4 2 0,4-1 0,-1 2 0,1-3 0,1 0 0,-5 0 0,4 1 0,-4 3 0,4-3 0,-4-1 0,1 1 0,0 3 0,0-4 0,3 1 0,1 0 0,-5 3 0,4 0 0,-4 0 0,6-3 0,-3 0 0,4-1 0,1 4 0,-5 1 0,1-1 0,0 0 0,4 1 0,1-5 0,2 1 0,-4-1 0,4 5 0,-4-1 0,4 0 0,-1 0 0,2 1 0,-3-1 0,2 0 0,2 1 0,-1-1 0,0 0 0,0 1 0,-3-1 0,2 0 0,-2 1 0,-1-1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47:51.696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1 612 7802,'0'6'-905,"0"4"0,0-4 905,0 5 0,1 1 0,3-1 0,2 0 0,5 1 0,1 4 0,-1 3 0,0 0 0,1 3 0,-1-2 0,0 7 0,4 2 0,0 1 0,2 4 0,-2 3 0,-3 0 0,3 4 0,2 0 0,-2 0 0,1 4 0,-1 0 0,-2-3 0,2 3 0,1-3 0,-1-1 0,5 4 0,-1 1 0,1-5 0,-1 4 0,3-2 0,-4 2 0,4 2 0,0 2 0,1-3 0,0 3 0,-2-1 0,-2 1 0,3-1 0,1 4 0,0-4 0,3 1 0,2-2 0,-2-2 0,4 1 0,-3 3 0,3-6 0,-4 2 0,4-2 0,-3 2 0,3 0 0,-4 1 0,2-1 0,-2 0 0,-2 0 0,2 1 0,0-1 0,0 0 0,-2 0 0,2 0 0,-2 4 0,-1 0 0,-1 5 0,1-1 0,-4-3 0,0-1 0,-4 2 0,4-2 0,-4 5 0,3-1 0,-4-6 0,1 2 0,2-5-2,-2 5 1,0-2 4,-4-2 0,0 0 56,1 0 0,-1-3 114,0-1 0,1 1-122,-1 3 0,2-4 15,2 1 0,-3-6-105,3 2 0,-2 1 99,-2-1 0,2-1-109,2-3 1,-3-1 13,3-3 0,-1 5-84,1-5 1,-1 1 71,5-9 0,-4 1-15,4-1 0,-4 0 36,4-3 1,-2 2-1,2-2 1,3-2 123,-4 2 0,3-1-113,-3 1 0,4-2 164,-3-2 0,2-1-51,2 5 1,3-5 41,0 1 0,2-4-114,-2-3 1,2 1 11,2-6 0,7 2-22,-3-1 1,2-3 35,-2 3 0,0-3-136,0-1 1,7 0 104,1 0 1,0 0-83,-4 0 0,2-3 50,5-1 1,3-5-7,-3 2 0,3-4 69,-6 0 0,3 0-49,4 0 1,1-5 56,3 1 0,-2-1-48,-2 1 0,3 1 34,4-5 1,5 0-22,-1-3 0,0-1-85,-3 1 1,4-5 24,4 1 0,-3-1-12,2 5 0,-5-2 22,2-2 0,2 2-12,1-3 0,-2 4-92,3 0 0,-5-1 101,4-2 1,-4 2 12,4-3 1,-3 2-6,3-1 1,-4 1-90,4-5 0,0-2 51,4-5 1,-1 1-73,-3-1 1,2-2 117,-2 1 1,3 0-6,1 4 1,-5 0 86,-3 1 0,-2 4-75,-2 2 1,2 0 225,2 0 0,-6 1-54,3 3 0,-4 1 15,-1-1 1,5-1-176,-1-2 0,0 2-111,0-2 1,2-3 49,-1-2 1,0-1-176,7-2 0,-5 4 59,2 0 0,-3 3 14,-2-3 1,2 1 155,2-1 0,-6-1 0,3 4 0,-3-4 0,2 1 0,1-3 0,-1-1 0,-3 0 0,0 0 0,-4 0 0,4 0 0,-1-5 0,5-2 0,-6-3 0,-2-1 0,-1 0 0,1-1 0,-2 1 0,2 0 0,-7 3 0,0 1 0,-6 5 0,2-2 0,-4 0 12,-4 4 1,-2-2 107,-6 6 1,1-3-87,0-1 0,-2-4 0,-2 1 1,1-2-97,-5 1 1,4 2 210,-4-6 1,4 2-311,-4-2 0,-1 4 55,-7 4 1,2-4 105,-5 0 0,-1 1 0,-3 3 0,-1 3 0,-3 1 0,-2 4 0,-5-4 0,0 5 0,-1-2 0,-3 0 0,0 0 0,-1 1 0,1 3 0,1-3 0,-5-1 0,4 0 0,-4 0 0,4 4 0,-4-4 0,4 0 0,-4 0 0,2 1 0,-2 3 0,-3-3 0,4-1 0,-4 1 0,0 3 0,-2 1 0,-3-1 0,2 1 0,-5-1 0,1 0 0,-1 1 0,-3 3 0,3 0 0,-2 1 0,-2 0 0,0-4 0,0 3 0,0-1 0,0 1 0,0-2 0,0 2 0,-4 2 0,1-2 0,-5 4 0,5-4 0,-6 4 0,1-4 0,2 5 0,-1-1 0,1 1 0,-2-1 0,-3 3 0,0-3 0,-1 2 0,-3 2 0,-1-1 0,1 1 0,-1 0 0,1-1 0,2 1 0,-2 0 0,3 0 0,1-1 0,-3 1 0,-5 0 0,5-1 0,-4 1 0,0 1 0,3 2 0,-5-2 0,1 3 0,-1-3 1,2-2 0,-4 2 1,4 3 0,-5-3 68,-3 2 0,6 2-61,-3-2 0,3 2-4,-2-1 1,-2-3 10,-2 2 1,2 2-24,-3-2 1,7 2-10,2-2 0,-2-2-4,-7 3 0,7 1 49,-2-2 0,2 5-3,-3 0 1,-1-2 34,-2 1 0,2-1-52,-2 1 1,2 3-1,2-3 0,-1 2 11,1-2 1,-1 3-25,1-3 0,3-1-3,0 1 1,0 0-5,-3 4 1,0-1 4,4-3 1,-2 3-8,5-3 0,-5 3 16,1 1 1,-1 0-5,1 0 0,-1 0 41,5 0 0,-7 0-36,3 0 1,-1 0 53,5 0 0,-2 1-73,-1 3 1,-6-3 1,5 3 0,-1 1 20,5-1 0,1 0-2,-4-4 0,0 3 2,-1 1 1,3 1-3,5-1 1,-2-2 8,-2 6 0,-1-4-14,-3 3 1,3-3 51,5 4 1,0-1-79,-1 4 1,-3-1-2,0-2 0,0 2-25,4-2 1,0-2-13,0 1 0,0 1 23,-1 3 0,5-3 22,-1-1 0,2-3-26,-1 4 1,-2-5 9,5 5 0,-3-4 16,3 3 1,-3-3 27,3 4 1,-3-2 96,3 1 0,0 2-62,4-5 1,2 5 14,1-2 1,-4 2-58,5-1 0,-4 2 15,8-3 1,-6 2 6,2-1 1,-1 0 2,1-4 1,2 4 10,5-5 0,1 5-46,-1-4 1,1 3-9,-1-3 0,4 4-16,0-5 1,2 5-6,-2-4 0,-1 3 45,5-3 1,-2 3-10,2-3 1,1 1-32,-4-1 1,4-1 19,-1 4 0,2-3-124,2 3 0,-2 0 136,-2 0 0,3 2 1,-3-5 0,2 3 15,2-3 0,-1 5 4,1-2 1,4 0-78,-1 0 44,0 1 0,-3 3-60,0 0 1,5-3 66,2-1 6,-2-4 0,4 7 0,-3-7 0,5 4 0,0-4 0,0 2 0,0 0 0,0-4 0,0 9 0,5-4 0,2 6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48:08.069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5337 46 7807,'-5'-6'-1296,"2"-3"1037,-4 5 0,3-1 259,-3 1 0,3 3 0,-4-3 0,5-1 0,-5 2 0,4-1 0,-3 4 0,-1 0 0,-3 0 0,0 0 0,-1 0 0,1 0 0,-2 0 0,-2 0 0,1 1 0,-4 3 0,3-2 0,-4 6 0,0-2 0,-4 2 0,1 2 0,-1-3 0,0 2 0,1-1 0,-5 2 0,1-3 0,-4 3 0,4 2 0,-2-1 0,1 0 0,4 0 0,-4 1 0,0-1 0,0 0 0,-3 1 0,4-1 0,-4 2 0,3 2 0,-4-3 0,1 3 0,-2-2 0,2-2 0,-3 0 0,3 1 0,-6 3 0,-2 0 0,0 0 0,4-4 0,1 1 0,-1-1 0,-4 4 0,0 0 0,1 0 0,3-4 0,0 4 0,0 1 0,-4 0 0,0-1 0,1-2 0,3 2 0,-1 1 0,-3-1 0,3 1 0,-3-1 0,2-2 0,-2 2 0,3 1 0,-3-1 0,-1 4 0,1-4 0,1 0 0,3-3 0,-1 0 0,-3 3 0,3-2 0,-3 2 0,3-1 0,1 1 0,-1-2 0,-3 2 0,3-3 0,-3-1 0,3 5 0,1-1 0,-1 0 0,-3-4 0,3 4 0,-3 0 0,3 1 0,1 0 0,-1-4 0,-3 3 0,3 2 0,-2-2 0,1 3 0,3-2 0,-3 0 0,-1-1 0,1 1 0,-1 3 0,2-1 0,1-3 0,-2-1 0,-1 4 0,3-4 0,0 1 0,0 2 0,4-2 0,-4 4 0,-4-4 0,3 4 0,-3-4 0,4 1 0,4-1 0,-2-2 0,2 2 0,-3 1 0,-1-1 0,4 1 0,0-1 0,-1-1 0,-2 5 0,0-4 0,3 4 0,-3-4 0,3 4 0,0-4 0,-4 4 0,7-4 0,-3 4 0,1-4 0,3 4 0,-5 0 0,0 3 0,3-3 0,-3 0 0,3 0 0,-3 3 0,-1-2 0,2 3 0,-3-7 0,-1 7 0,0-3 0,0 3 0,1-1 0,3 1 0,-2 3 0,2 1 0,1-1 0,-2-3 0,3 3 0,-3 0 0,0 1 0,5-5 0,-5 1 0,5 0 0,-4 3 0,4 0 0,-1-2 0,5-1 0,-5-3 0,1 6 0,-1-2 0,5-1 0,-1 0 0,1-1 0,-1 1 0,0-1 0,2 5 0,2-1 0,-1 2 0,5-2 0,-4-1 0,4 5 0,-4-1 0,4 1 0,-4 3 0,4-3 0,0 2 0,4-2 0,-4 5 0,0-5 0,0 5 0,3-4 0,1-3 0,0 3 0,-1-1 0,1 4 0,4-5 0,-1-3 0,5 2 0,0-2 0,0 4 0,-1-4 0,3 1 0,-3-5 0,3 5 0,1-1 0,4 4 0,0-3 0,3-1 0,-3-3 0,4 3 0,-5 1 0,6 3 0,-1-4 0,2 4 0,1-3 0,0 0 0,1 0 0,-1-4 0,0 4 0,1 1 0,-1-2 0,1 2 0,3-2 0,-2-2 0,2 2 0,1-2 0,-1-1 0,4 3 0,-4 0 0,4 1 0,-4-5 0,5 5 0,-1-1 0,-1 1 0,1-5 0,0 0 0,3-4 0,1 2 0,-1-4 0,5 2 0,-1-3 0,4 4 0,-3-4 0,3 0 0,-4-3 0,6-5 0,-2 1 0,-1-2 0,1 2 0,-4-3-95,4-5 1,1 0 98,2 0 0,1 0-23,0 0 1,0-5 19,0-3 1,1 1-1,3-5 0,-3 6-11,3-9 0,1 5-3,-1-5 0,4 1 44,0-1 1,-2 1-34,1-5 0,-3 5 133,3-1 0,-2 2-29,7-3 0,-7 4-33,6-3 1,-2-2-42,2 2 0,1-3 6,3 2 0,-2-2-80,2 3 1,-2-6 89,2 3 0,0-5-111,8-3 1,-7 2 49,7-3 1,-3 0-1,2 0 1,3-3 55,-2 4 0,2-2 9,-6 2 0,2 2-8,2-2 1,3-2 10,0 2 1,0-1-12,-3 5 1,1-2 9,2-3 1,2 2-128,2-5 0,-3 4 109,-4-5 1,3 6-169,0-1 1,5-2 83,-5 2 1,0-4 50,-3 3 0,-3 1-2,2 3 1,-2-3-1,7 0 1,-7 1 23,-2 6 0,0-1 122,1 4 1,3-2-18,-7 3 0,6-4-47,-9 4 1,1-4-51,-1 4 0,3-4 23,0 4 0,1-5-111,-1 1 0,-3-1 45,3 1 1,2-5-20,-2 5 1,0-5-5,-4 5 1,1-2-90,3-1 1,-2-1 153,2 0 1,-3 1-53,-1-1 0,-3 0 62,-1 1 1,0-1-42,0 1 0,2-1 7,-6 0 0,1 1-1,-4-1 0,3 1 8,-4-1 0,3 0-127,-10 1 1,4-5 69,-3 1 1,3-5-81,-4 0 1,-3 2 88,-4-1 0,-1 0-31,5-4 1,-5 5 80,-3 3 1,1-2 5,-1 2 0,0-4-8,-4 3 0,-3-3 17,0 4 0,-5-1 93,5 5 1,-6-2-62,2-2 1,-1 2-103,0-3 0,-1 3 68,1 2 1,-1-6-195,-2-2 0,0 1 111,0-1 1,-4 4-32,0-4 0,-1 2 38,1-6 0,2 8 50,-6-5 0,2 3-35,-2 1 1,-2-1 34,3 2 0,-3 2 31,-1-2 0,3-2-52,0 2 1,1-2 31,-4 2 0,-1 1-27,1-5 1,3 4-7,1 0 1,-1 1 21,-3-1 0,0 2 0,-1-3 0,1 3 0,0 2 0,0-5 0,-1 1 0,5-2 30,-1 2 1,2 2-40,-2-2 1,0-2 89,4 2 1,-4-1-43,4 5 0,-3-1 3,3 0 1,-5 0-9,2-4 0,1 5 2,-2-1 1,4 0-66,-3 5 1,-1-4 54,-3 0 0,3 3-52,1 0 0,-1 4 43,-3-4 0,0 4 21,-1-4 1,1 5-5,0-1 1,-2-1 5,-2 1 1,3 0-35,-4 3 1,4 1 3,1 0 0,-5 1-23,1 2 0,0-1-9,4 6 1,-4-5-27,0 4 0,0-1 54,3 1 1,-3 3-118,0-3 0,-1 3 93,1 1 1,2 0-90,-2 0 0,-1 0 70,1 0 0,0 0 37,3 0 0,2 1 0,3 3 0,-3-1 0,2 4 0,0-3 0,0 4 0,2-5 0,2 5 0,3-1 0,-8 5 0,5-1 0,0 0 0,4 1 0,0-1 0,5 0 0,2 1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48:12.359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1979 12 7757,'-5'6'-1265,"4"1"760,-3-4 505,2-1 0,2 8 0,-3-8 0,-1 6 0,-1-4 0,1 3 0,3-3 0,-3 3 0,-1-3 0,1 4 0,-4-1 0,3 5 0,-3-1 0,-2 0 0,2 0 0,0 1 0,0-1 0,-2 4 0,2 0 0,-2 4 0,-1-4 0,0 5 0,-1-1 0,1-1 0,0 1 0,-2 1 0,-2 6 0,3-1 0,-3 5 0,2-3 0,2 3 0,-4 0 0,0 4 0,0-4 0,3 0 0,-3 0 0,0 4 0,-1-2 0,1 2 0,2-3 0,-2 7 0,-1-3 0,1-1 0,0 0 0,3 0 0,-3 3 0,0 1 0,0 0 0,4-4 0,-1 3 0,1 1 0,0 0 0,-1-4 0,-3 1 0,0 2 0,-1 2 0,1 3 0,2-2 0,-2-2 0,-1-2 0,1 6 0,-4-2 0,4 1 0,-4 2 0,4-5 0,0 3 0,4-3 0,-4 7 0,-1-3 0,1 0 0,4-4 0,0 1 0,-1 2 0,0 6 0,-3-6 0,2 2 0,-2-5 0,3 2 0,0 5 0,1 0 0,0 1 0,-1-5 0,1 1 0,0-1 0,-1 4 0,1 0 0,0 1 0,-2-5 0,-2 1 0,3-2 0,-3 1 0,2 3 0,2-2 0,-1-2 0,1 1 0,0-3 0,-1 4 0,-3-2 0,0 1 0,0-2 0,4-5 0,0 4 0,-1-1 0,1 5 0,0-4 0,-1 3 0,1-3 0,-1 2 0,-4 1 0,4-4 0,-3 4 0,2-3 0,2 0 0,0-2 0,-1 6 0,1-6 0,0 2 0,-1-3 0,1-1 0,4 3 0,-1 1 0,0 1 0,-3-1 0,0-3 0,0 3 0,3-3 0,1-1 0,-1 0 0,-3 0 0,-1 0 0,1-1 0,4 1 0,-1 0 0,0-1 0,-3-3 0,4 3 0,-1-3 0,1 4 0,-5 4 0,5-3 0,-1 2 0,1 0 0,-5 0 0,5 0 0,-1 4 0,1-4 0,-5 1 0,5-3 0,-1-1 0,2 0 0,-2-1 0,0-2 0,4-1 0,-5 0 0,2 4 0,-3 0 0,-2 0 0,5-2 0,-1-2 0,1 3 0,-5-3 0,1 4 0,0 4 0,3-3 0,1 3 0,-1-3 0,-3-1 0,-1 0 0,1 0 0,4 0 0,-1 0 0,2-4 0,-2 0 0,-1 0 0,6 4 0,-6 0 0,1 0 0,2-4 0,-1 0 0,3-1 0,-4 1 0,6 2 0,-2-6 0,-1 2 0,1-2 0,-1-2 0,1 2 0,3-2 0,-3-1 0,3 1 0,1 2 0,0-2 0,0 2 0,0 2 0,0-2 0,0 4 0,0-3 0,0 3 0,0-4 0,0 4 0,0-3 0,0 0 0,0 0 0,0-3 0,0 2 0,0-2 0,0-1 0,0-5 0,0 1 0,4 0 0,0 4 0,3-2-21,-3-2 1,5 2 6,-2-2 0,3 1 43,2-1 0,-5 2 5,1-2 1,-1-1-88,5 1 0,3-2 69,0 2 1,0-3-103,-4-4 0,2-1 72,2 0 0,1 1 14,3-1 0,1-3 0,-5-1 0,4-1 0,-4 2 0,5 2-2,-1-2 1,-1 2-11,0 1 0,1-1 142,4-3 1,-2 3-72,-2-2 0,2-2 31,-2 2 1,3-6-50,0 2 0,5-3-30,-1-1 0,0 4-22,-3 0 1,1 0-16,2-4 1,-2 0-7,2 0 0,0 0 43,0 0 0,-1 0-64,5 0 1,0 0 45,4 0 0,-1 0-80,-3 0 0,4-4 82,0 0 0,0-3 1,4 3 0,-6 0 17,2 4 1,-2 0 1,5 0 1,-2 0 9,-1 0 1,2 0 9,1 0 0,-2 0 4,3 0 0,1 0-42,-1 0 1,-1 0-2,-3 0 0,2-4 2,1 1 1,-2-2-7,3 1 1,1 2 21,-1-1 0,1 1 1,-2 2 1,-3 0 83,0 0 1,0 0-91,-4 0 0,4 0 100,4 0 0,-3 0-80,3 0 0,-4 0-9,-4 0 0,6 0 3,-2 0 0,3 0-2,-3 0 1,-1 0-100,1 0 1,2 0 98,1 0 1,-3 0-90,0 0 1,0-1 66,-4-3 1,4 3-36,4-3 0,-3-1 24,3 2 0,-2-5 38,2 4 0,-3-4-20,3 0 1,1 2 4,-2-2 0,1 2 18,-4-2 0,4-2 6,-1 3 0,2-3 20,-1-2 1,-2 0-37,6-3 1,-2 2 48,1-2 1,0-1-44,-4 1 0,0-4 60,4 4 0,-1-5-51,2 1 1,1 1 2,-6-1 1,6 4-11,-2-4 1,3 2-8,2-2 1,-5 1-6,1 3 0,-2 2 20,1-6 0,7 0-112,-3-4 1,3 2 44,-3 2 0,0-2-8,1 2 1,1-2 44,-1-2 1,1 2-5,-5 2 1,1-1 45,-2 5 0,7-6 11,-3 3 1,3-4 32,-3 0 1,0-1-73,0 0 1,1 1-44,-1-1 0,0 1 54,0-1 1,1 0-111,-1 1 0,0-5 95,0 1 0,-1 0-10,-2 3 0,2 0 5,-3 1 1,3-2 0,1-3 1,-3 2-99,-1-5 1,1 4 82,3-4 1,4-3-125,0-1 1,-4-1 70,-3 8 1,-1 0 144,4 0 1,-8 5-71,-3-1 0,-3 2 87,3 6 1,0-5-55,0 1 1,0 1 138,0-1 1,0 2-74,-1-2 1,1-4-44,0 1 1,0-1-162,0-3 0,0 1 107,0-2 1,1-2-196,3-5 1,-3 4 2,3 0 0,-3 5 98,-1-1 0,1-3 38,3-1 1,-7 2 14,3 2 0,-6 0 85,2 0 1,-4 1-104,4-5 1,0 3 138,4-3 1,-3 1-57,-1-1 1,-4-2-36,4 1 0,-1-1 13,1-2 0,2 0-2,-6 0 1,2 0-101,-2 0 1,-2 0 82,2 0 0,-2 0-79,-1 0 1,-4 4 62,0 0 0,-6 4 25,2-4 1,-2 4-34,-2 0 0,-1-2 82,-2 2 0,1 0-70,-6 3 0,1-3 1,-4-1 1,0 0-35,0 0 1,0 3-8,0-2 1,0 2 33,0 2 0,-4-1-12,1 0 0,-6-1-51,1-2 1,2 2 47,-1-2 1,-1-2-112,-3 2 1,-4-1 91,0 5 1,-2-5-7,2 1 0,-1-2 122,-3 2 1,-2 5-69,2-6 0,-3 6 130,0-6 1,-1 4-92,1 0 0,-1 0 26,0 1 0,1-1-80,-1 1 0,-3-5-6,-1 1 0,1-1 15,3 5 1,-3-2-75,0-2 0,-2-2 28,2-2 0,0-2-112,-4 6 1,4-2 204,-4 2 1,0-2-87,-4-2 1,3 1 96,1 3 0,0 1-86,-4-5 1,2 1 27,1-1 1,0 1-4,5 2 1,-6 2 5,2-5 1,-1 0 4,1-4 1,1 4-17,2 0 1,2-1 26,-5-2 0,1-1-27,-1 0 0,-1 4-12,4-1 1,-4 1 14,1-4 1,-2 2 12,2 1 1,1 0-10,3 5 1,1-6-2,-6 2 0,5-3-17,-4 0 0,5 2-4,-2 1 0,0 0 3,0-4 1,-3 4 10,4 0 0,-4 1 45,3-1 0,-4-3-42,1 3 1,2-3-48,2-1 0,-2 2 1,2 2 1,-4-7-5,3 3 1,-4-2 46,1 2 1,1 0 15,-1 0 0,-1 0 0,-2 0 0,-1 2 0,0 1 0,0-1 3,0 2 1,0-3-23,0-1 1,0 4 69,0 0 0,0 3-47,0-3 1,-1 0 8,-3-4 0,3 4-12,-2 0 0,1 1-16,2-1 0,-1-3-24,-2 3 1,1 1 33,-1-1 1,0 5 4,0-2 0,0 2-12,-4-1 1,4 6 66,0-3 0,1 3-35,2-3 1,-1 1 4,-2-1 0,3 1-19,0-1 1,0 0 1,4 1 0,-3 3 4,-1 0 1,1 1-2,3 0 1,-2 0-14,1 3 1,1 2 11,-4-2 1,7 3 43,-7 0 0,6 1-45,-2 0 1,4 0 2,-4-1 0,1 2-2,-2 3 1,3-3 0,1 2 1,2-1-119,-5 2 1,5-3 109,-2 2 1,2 3-9,-1 1 1,2-1-3,-2 2 1,-2-2 34,2 1 0,-1 2-46,5-1 1,-1-2 3,0 1 1,5-4-21,-1 5 0,0-2 2,-4 1 0,2 1-29,2-4 0,-1 4 61,5-1 0,-5 3 87,1 1 0,-1 0-28,1 0 1,-2 0 58,2 0 1,-1 0-86,1 0 0,-3 0 13,4 0 1,-2 4-49,1 0 1,-1 0-6,5-4 0,-4 0-134,4 0 1,-2 0 52,2 0 1,3 0 87,-3 0 0,-3-4 0,-1 0 0,2 0 0,-2 4 0,4-4 0,-4 1 0,1-1 0,-1 4 0,-1-1 0,5-3 0,-5 3 0,1-3 0,-2 3 0,-2 1 0,2 0 0,2 0 0,-2 0 2,2 0 0,-3 0 46,0 0 1,0 1-18,4 3 0,-4-2-65,3 6 1,3-6-5,1 2 0,2-3 26,2-1 1,-1 0-91,-3 0 1,2 0 101,-2 0 0,2 0 0,2 0 0,2 0 0,-2 0 0,6 0 0,-6 0 0,2 0 0,-3-4 0,1 1 0,4-1 0,-1 4 0,6 0 0,-5-1 0,4-3 0,1 3 0,-4-4 0,2 5 0,3 0 0,-4-5 0,5 3 0,0-4 0,0 2 0,0 2 0,0-6 0,4 4 0,-1-3 0,5 3 0,-4-3 0,5-1 0,-3-3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40:16.504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159 146 7578,'-7'-5'-784,"2"-1"0,2-2 784,-1 1 0,0 3 0,4-3 0,-1 3 0,-3-4 0,3 5 0,-3-5 0,3 6 0,1-9 0,-5 10 0,3-4 0,-3 5 0,2 1 0,-1 3 0,-4 2 0,5 6 0,-5-1 16,4 0 0,-3 4 88,3 1 1,0-1 46,4-4 1,-1 0-58,-3 1 0,3-1 106,-3 0 1,4-5-116,4-2 0,2-3 15,5-1 0,1 0-508,-1 0 0,4-5 217,0-2 0,2-7 23,-2-1 0,-4-4 168,0 4 0,-1-5 0,-6 1 0,4-1 0,-5 1 0,0 2 0,-7 2 0,-2 3 0,-5 1 0,-6 1 0,-2 6 0,2 2 229,-2 5 1,1 4 6,-1 4 1,-1 2 107,5 2 1,0-2-40,4 6 1,3-4-92,1 4 0,4-5-153,0 1 0,3-2 119,3-2 1,4-1-176,4-2 1,1-3 81,4-5 0,1 0-358,6 0 0,-1-5 146,1-3 1,-2-2-372,-2-1 1,-2-2 187,-6-2 0,-1 2 46,-3-2 0,-2-1 175,-5 1 0,-1 0-71,-3 4 0,-3 1 307,-8 2 1,-3 2-105,-4 2 1,-1 3 165,0-3 0,5 4-61,-1 4 0,5-3-475,-1 3 1,2 2 156,2 2 1,5 2 167,2 1 0,-2 0 0,-1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48:16.478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351 181 6538,'0'-6'-536,"-5"1"536,3 0 0,-3 3 0,5-3 0,-5 5 0,4 0 0,-4 5 0,5-3 0,0 3 0,0 0 0,0-4 0,0 9 0,-5-4 0,4 6 0,-3-1 0,3-3 0,1-1 0,-4 4 0,0 4 0,-3 4 0,3-4 0,-4 9 0,5-1 0,-6 7 0,1 0 0,-2 3 0,-1 1 0,0 1 0,-1 3 0,-3 2 0,0 5 0,0-1 0,4-3 0,-4 2 0,0-5 0,0 3 0,3-3 0,5 0 0,-1-4 0,2 0 0,-2-1 0,-2 1 0,3 0 0,2 0 0,1 0 0,-1 0 0,1 0 0,-3 4 0,3-1 0,-4 1 0,5-4 0,-2 0 0,1 0 0,3 4 0,-3-1 0,-1 5 0,1-5 0,0 1 0,4-4 0,0 2 0,0-2 0,0 3 0,0-7 0,0 3 0,0 1 0,0-1 0,0 1 0,0-3 0,0-1 0,4 0 0,0 4 0,0 2 0,-4-2 0,1 3 0,3-7 0,-3 2 0,3 2 0,1 0 0,-2 0 0,1-1 0,-4-3 0,4 3 0,0-3 0,3 1-20,-3-1 1,4-2 68,-5-5 0,5 3 95,-4 0 1,3 1-111,-3-5 0,5 1 14,-2 0 0,0 0 3,0 4 1,-3-3 0,3 2 0,0-6-17,0-1 0,3 1-12,-2 6 1,-2-5 21,2 1 0,-5-2-10,5 3 1,-4-4 49,3 0 0,-1-2-46,2 2 1,2 1-12,-2-5 1,-2 4 15,1-4 1,1 4-4,3-4 0,1 4-36,-1-4 1,0 1-8,1-1 1,-1-1-13,0 5 1,-3-5 35,-1 1 1,1 3-28,3 0 0,-1 0 19,-2 1 1,2-4 60,-3 4 1,0-4-41,0 4 0,-1-1 0,2 5 1,2-4 24,-3 0 0,2 0 5,-1 3 0,2 1-79,-3-1 0,3-3 54,2 0 0,-1 0-66,0 4 0,1-1 55,-1 1 0,0-1-120,1 1 1,-1-4 38,0 0 1,0 0 27,1 3 0,-1-3-16,0 0 1,1 0-1,-1 3 1,0-3 81,1 0 0,3 0-59,0 4 0,0-2 37,-4-2 1,4 2-27,0-2 0,0 1 3,-3-1 1,-1 5 38,0-5 0,1 3 2,-1-7 0,0 5-6,1-1 0,3-1 0,0 1 1,0-4-78,-4 4 0,2-4 57,2 4 1,-3-2-16,3 2 1,2-1 13,-2-3 0,4-2-38,-4 6 1,5-5-6,-1 1 0,-2 2-9,2-2 0,0 0-14,4-4 1,-1 0-85,1 1 0,-4-1 145,-1 0 0,3-3-42,5-1 0,-2 1 129,2 3 1,-2-3-77,-1-1 1,1-3 9,2 3 0,-1 0-5,5 0 0,-5 2 15,2-5 0,0 3-23,0-3 1,7 0-12,-4-4 1,5 0-110,-5 0 1,3 0 66,1 0 0,3-1-156,1-3 0,0-6-19,-4-5 1,3-5 86,1 1 1,4-4 38,-5-3 0,2 2-16,-1-2 0,-3-3 74,3-1 0,-4 2 153,-4 2 1,-3 2 53,-4 1 0,0-1-79,-1-2 1,-4 6 54,-3-3 1,1 3-114,-1-3 1,0-1-176,-3-2 0,-1 1 99,0-5 0,1 3-141,-1-3 1,-3 0-19,-1-4 1,-1 0 194,2 0 0,-2-3 0,-2-1 0,-3-1 0,3 1 0,-3 3 0,-1-2 0,0-2 0,0 1 0,0-1 0,0 1 0,-4-1 0,1-2 0,-2-3 0,1 2 0,1-2 0,-4-1 0,3 0 0,-3 0 0,3 0 0,-4-1 0,4 0 0,-3-3 0,3 6 0,-3-2 0,3 2 0,-4-2 0,5-2 0,-5-2 0,4 4 0,-3 0 0,3-2 0,-4 2 0,5-1 0,-5-7 0,4 2 0,-3-2 0,3-1 0,-4 5 0,6-5 0,-2 1 0,-1 1 0,1 0 0,1 3 0,3-4 0,-2 3 0,-1-7 0,1 8 0,-1-4 0,0 6 0,-1 1 0,2-3 0,-6 0 0,4-1 0,-3 1 0,3 3 0,-3-3 0,3-2 0,-4 2 0,1 0 0,-5 4 0,5 4 0,-1-1 0,2 2-113,-1-1 1,-3 0 127,2 4 1,3 5 2,1-2 1,-1 0-43,1 1 1,-4-3 33,0 10 1,2 0 20,-2 3 1,1-2-24,-5 2 0,5-2 141,-1 6 1,1 2-102,-5-2 1,1 1-45,0-1 0,3 2-10,1 2 1,3 2 2,-4-2 1,2-1-159,-1 1 0,-3 0 106,2 3 1,2 1 54,-2 0 0,1-1 0,-5 1 0,1 4 0,0-1 0,-1 0 0,1-3 0,-4 0 0,0 0 0,0-1 0,4 1 0,-4 3 0,-1 1 0,-2-1 0,3-3 0,-4 0 0,4-1 0,-5 2 0,1 3 0,-3-6 0,0 6 0,-1-6 0,0 6 0,1-3 0,-1-2 0,1 1 0,-1 0 0,0 1 0,1 2 0,-2-2 0,-2 2 0,-2 2 0,-2-1 0,-2 3 0,6-4 0,-5 6 0,0-2 0,3-1 0,-3 1 0,6 0-39,-1 4 0,-3-1 41,-1-3 0,1 3-30,-1-3 1,5 3 27,-2 1 1,0 0-1,0 0 0,-3 0-4,4 0 1,-1 0 2,5 0 1,-5 0 0,1 0 0,0 1 0,3 3 0,0-1 0,1 4 0,-5 1 0,1 3 0,0-3 0,3-1 0,4 1 0,0 3 0,0 2 0,-3 2 0,-1-3 0,1 3 0,3-2 0,0-2 0,0 2 0,-4 2 0,6-3 0,2 3 0,2-2 0,2-2 0,-2 2 0,-2 2 0,6-2 0,-2 2 0,2-3 0,-2-1 0,0 1 0,-1-1 0,1 0 0,0 1 0,3-1 0,1 0 0,4 1 0,-1-1 0,3 0 0,1 1 0,0-1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47:55.937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5530 79 7774,'-12'-5'-255,"1"-2"0,0 2-319,-1 1 0,1-1 574,0 1 0,3-1 0,1 1 0,-1 3 0,-3-3 0,-4 2 0,0-2 0,0 3 0,3-3 0,-3 2 0,0-2 0,-1 3 0,1-3 0,1 2 0,-5 2 0,0 0 0,-3 0 0,0 0 0,3 0 0,-6-3 0,3-1 0,-3 0 0,2 4 0,-1 0 0,-2 0 0,-2 0 0,-2 0 0,1 0 0,3 0 0,-2 1 0,-2 3 0,-3-3 0,3 3 0,-3-1 0,-1 1 0,1-2 0,-1 6 0,-4-5 0,0 5 0,-3-4 0,3 3 0,-3-3 0,3 3 0,-7 0 0,3 0 0,-4 3 0,4-2 0,-2-2 0,-1 2 0,-4-1 0,0 5 0,0-1 0,4 0 0,0 0 0,-1 1 0,-4-1 0,-3 0 0,2 4 0,-2 1 0,4 0 0,-4-1 0,2-2 0,-2 2 0,2 1 0,2-1 0,1 4 0,-5-4 0,0 4 0,-3-4 0,3 4 0,0-4 0,4 5 0,-4-1 0,1 2 0,-5 2 0,4-1 0,1 1 0,-2 0 0,-7-1 0,7 1 0,-2-1 0,2 2 0,-3 3 0,-1-4 0,-2 4 0,6-2 0,-2 1 0,2-2 0,-3 3 0,0-2 0,1 1 0,-1-2 0,1 2 0,3 2 0,0-2 0,1 6 0,-5-2 0,4-2 0,0-2 0,6 2 0,-2-2 0,-3 5 0,-1 0 0,2-3 0,-2 3 0,5-2 0,-1 1 0,2 4 0,-2 0 0,3-4 0,1 4 0,-4-3 0,4 3 0,-4 4 0,0-1 0,6 1 0,-2-4 0,2 4 0,-2-1 0,2 2 0,-2-1 0,8-2 0,-5 6 0,2-2 0,2 1 0,0 3 0,5-2 0,0-2 0,3 2 0,2-5 0,5 5 0,0 0 0,-4 7 0,8-6 0,1 2 0,0-3 0,3-1 0,4 3 0,3-2 0,6-2 0,-2 1 0,2-3 0,2 4 0,0-5 0,0 5 0,0-2 0,0 1 0,6 2 0,1-5 0,3 3 0,1-3 0,2 0 0,2-4 0,3-1 0,4 1 0,1-1 0,-1-3 0,2 2 0,3-6 0,-2 4 0,5-3 0,3 3 0,1-4 0,6 0 0,-6-3 0,6 0 0,-2-1 0,4 0 0,0-4 0,2 3 0,1-6 0,0 0 0,0-4 0,4-1-103,0-2 1,4 0 134,-4-4 1,5 4 8,-1-5 0,2 1 15,2-4 1,-1 0 8,1 0 0,3-6-51,0-5 0,6-2-2,-2-6 1,-1 0-32,1-3 1,1-2-58,7-2 1,1 0 83,2-4 0,-2 4 21,-5-4 1,3 3 65,1-3 1,7 4-26,-4-4 1,2 3 109,-5-3 1,-2 4-108,5-4 1,3-1 11,1-2 0,3-1-315,-7 0 0,0 0 314,0 0 1,3 0-190,1 0 1,3-4 37,-7 1 1,0-2-86,5 1 1,-9-1 111,5-2 1,-2 0-20,-3 4 1,2-4 61,-1-4 1,-7 5-18,3 2 1,-6-2 37,2-1 1,0-3-40,4-2 0,-6 5 41,-1 0 1,-5-1-83,-3-3 1,3 0 69,1-1 1,-7 5 44,-1 0 1,-2 3 2,-6-4 0,3 2 56,1-1 1,-4-2-60,-4 5 1,-3-1-11,-4 2 1,3 0-2,-3-4 0,-1 3 51,1-3 1,-5 4-48,2 0 1,-2 0 234,1-1 1,-2 3-272,3-2 0,-5 1 63,-3 2 0,2 0-151,-2 1 0,1-1 57,-1 0 0,1 0-24,-5 0 0,5-1 47,-1-3 0,-1 4-30,1 0 1,-6 0 10,3 4 1,0-3 48,-1 0 0,-4 2-40,-3 1 1,-2 4 6,2-4 1,0 3 8,-4-3 0,0 5 5,-4-1 0,4-2-36,0 2 0,-1-5 25,-3 5 0,0-2-111,0 2 1,0 2 47,0-2 1,-5 2-83,-2 1 0,-2 2 92,1 2 1,-2 3-20,3 4 1,-7-1 11,-1 1 1,0-1-11,4 5 1,-2 2-94,-2-2 0,-1 6 99,-3-2 0,-1-1-121,5 1 1,-4 0 176,4 4 0,-5 0 0,1 0 0,1 4 0,-1 0 0,4 5 0,-4-2 0,5 3 0,-7 2 0,4-1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47:58.701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11 3144 7742,'-6'0'-1757,"1"0"1757,5 0 0,10 5 0,-6 1 0,7 6 0,-2 0 0,2 3 0,-1-1 0,-2 5 0,2 0 0,-2 3 0,2 2 0,1 3 0,4 2 0,0 5 0,1-1 0,-1 1 0,-1 0 0,5 0 0,-1 4 0,1 0 0,2-1 0,-2-3 0,2 0 0,2 0 0,-1 0 0,1 0 0,1 0 0,2 0 0,-1 1 0,5 3 0,-3 1 0,3 2 0,-4 2 0,5-6 0,-5 6 0,4-1 0,0-2 0,4 1 0,0-3 0,0 3 0,0-3 0,0 4 0,4-5 0,-1 5 0,2-6 0,-1 2 0,1-3 0,2-1 0,7 4 0,-3-1 0,-1 2 0,-2-1 0,3-3 0,4 3 0,4 1 0,-4-2 0,0 1 0,-4-4 0,1 4 0,3-1 0,-1 1 0,5-4 0,-4 4 0,4-1 0,-4 2 0,3-1 0,0-5 0,1 4 0,-2-8 0,-2 5 0,-1-2 0,5 2 0,-2-2 0,2-2 0,1-2 0,-5-5 0,5-1 0,-1 1 0,-2-2-62,2-2 1,0 1 0,3-5 0,1 4 58,-1-4 0,0 1 3,-4 0 1,2-4 10,-5 3 1,6-2-11,-3-2 0,0-3 110,1-1 1,-2-4-42,2 0 1,3-1-22,1-2 1,-4 0-4,3 0 0,-1-4 0,6 0 1,-2-5-22,5 2 1,-9-3 11,2-2 0,-3-3 9,2 0 1,2 0-19,2 4 1,-2-2 110,2-2 1,-2 3-39,-1-3 0,-1 1-19,1-1 0,-1 1-66,1-5 1,-1 4-101,1-4 1,1-1-39,2-6 0,-6 2 88,3-3 1,-5 2 24,1-1 1,2 1-25,-2-5 0,-3 3 88,-1-3 0,2 4-83,-2-4 0,3-1 16,-3-3 0,0 1-19,-3-1 1,-1 0-6,0 0 1,0-4 59,1 0 1,-2 1-32,-3 3 1,2-4 1,-6 0 0,5-7-18,-4 4 1,3-4 88,-3 7 1,-1-5-127,-3 2 0,3-7-2,-3-1 1,2-1 27,-6 1 1,-1 1-88,1-5 1,-5-2-12,2-2 0,-3-2 82,-2 7 1,1-4 9,0 0 0,-1-1 40,1 1 0,-4-1 40,-1 1 0,-4-1 8,1 1 0,2-5-10,-2 1 0,0-2-61,-4 2 0,0 1-6,1-5 0,-2 1-74,-3-1 0,2 1 93,-5 3 1,0-2 9,-4-2 0,0-5 0,0 5 0,0-1 0,0 4 0,0 2 0,0-5 0,0 2 0,0-3 0,-2 4 0,-1 4 0,-4 1 0,-4-1 0,0-3 0,-1 0 0,1-1 0,0 5 0,0-2 0,-1-2 0,2-1 0,3 1 0,-3 0 0,2 7 0,-3 0 0,-4-3 0,2 7 0,-2-4 0,-1 5 0,1 3 0,-5-1 0,1-3 0,1 2 0,-1-2 0,0 3 0,-3 0 0,-1 0 0,1-3 0,3 2 0,0-2 0,0 3 0,-4 1 0,1-1 0,-1 1 0,-3 5 0,-1 2 0,0 3 0,0 1 0,-1 4 0,-6 0 0,0 5 0,0-2 0,0 4 0,0 0 0,0-1 0,0-2 0,0 6 0,0-3 0,0 3 0,0-3 0,0-1 0,1-2 0,-1 6 0,0-3 0,4 8 0,-1 0 0,1 3 0,-4 0 0,2 1 0,2 0 0,-3 3 0,3 1 0,-4 3 0,-4-4 0,3 6 0,-3-2 0,3 3 0,1 1 0,0 0 0,0 0 0,0 0 0,0 0 0,1 0 0,-1 0 0,-2 4 0,-1-1 0,2 5 0,-3-4 0,3 4 0,1 0 0,-4 1 0,0-2 0,-3 3 0,3-2 0,1 2 0,3 1 0,-4 1 0,0-1 0,-1 0 0,2 0 0,0 1 0,-4-1 0,1 4 0,-2 0 0,-2 4 0,3-4 0,0 5 0,0-1 0,-3 1 0,-1-1 0,-3 2 0,7-2 0,-7 3 0,-1 0 0,-3 5 0,7-1 0,-3 0 0,7-3 0,-7 0 35,-1-1 1,-4 5 4,4-1 1,-3 0 41,3-3 0,-5 3-64,1 1 1,-2 4 37,-2-1 1,4-1 27,0 1 1,1 0 12,-5 4 0,-2 0-46,3 0 1,-3 0-2,6 0 0,-4 1 13,-3 3 1,2 1-13,-2 2 0,1-2-130,-1-5 0,2 5 130,-3 3 0,4 0-69,0 0 1,1 0 25,-1-4 0,2 5-76,2-2 0,-5 2 98,5-1 1,1 0-7,6-4 1,-3 5 66,0-2 1,-3 2-74,3-2 0,1 3 101,6-2 0,-2 2-99,3 1 0,2-1-3,1-3 1,2 3 40,-2-2 0,2 6-160,-6 1 1,6 0 36,-2-4 0,2-4-64,-2 1 1,3-1 79,-3 4 1,3-3-19,1-1 1,4 1 49,0 3 1,0-4-32,-4 1 1,1-2 301,3 2 1,-1 0-106,4-4 0,0 5 47,0-2 0,7-2-92,-3-1 0,5-3-11,-1-1 1,-1 4-133,5-1 1,0 1 99,3-4 0,2 0-101,3 0 0,-3-4 49,2 0 0,3-5-76,1 1 1,2-2 12,-2-1 1,3 0-122,-3-1 0,3-3 73,1 0 0,0-5-78,0 1 1,3-3-50,1 0 1,1-6-137,-1-2 224,-3 2 1,8-3 53,-5 4 1,1-4 103,-1 0 1,-2-1-18,6-2 0,-5 0 0,5 0 0,-6 0 0,7-2 0,-5-1 0,4 0 0,-5-4 0,6-6 0,-3-5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48:01.232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80 125 7827,'-18'6'0,"5"-1"-1047,6-5 524,-1 0 392,-3 0 0,5 2 131,2 1 0,-2-1 0,4 4 0,-1-2 0,1-2 0,2 6 0,0-4 0,0 3 0,2-1 0,1 2 0,-1 6 0,1-3 0,2 3 0,-1-3 0,1 4 0,-1 0 0,-1 5 0,4-1 0,-3 4 0,3 3 0,-4-2 0,1 3 0,1 0 0,-2 0 0,6 4 0,-1-1 0,-2-1 0,2 1 0,-1 0 0,4 4 0,1 0 0,-1 0 0,0 0 0,1 0 0,-5 0 0,1 0 0,-1 0 0,5 0 0,0 1 0,3 3 0,-2-3 0,2 2 0,-3 2 0,0-1 0,0 5 0,3-2 0,-2 2 0,2-2 0,-2 3 0,-2-2 0,1-1 0,4 4 0,-4-6 0,3 7 0,1-7 0,0 2 0,4 1 0,-1 3 0,-2-4 0,2 1 0,0-1 0,3 4 0,2 1 0,3-1 0,-3 0 0,2 0 0,2 0 0,-2 1 0,4 0 0,-4 3 0,5-2 0,-5 2 0,4-2 0,-3 2 0,4-1 0,-1 5 0,-1-5 0,1 1 0,0-3 0,4-1 0,0 4 0,0 0 0,0 0 0,0-3 0,4-2 0,-1-3 0,2 3-59,-1-3 0,-3 2 0,3-1 1,1 2 114,-2-3 1,6-1 115,-1 2 1,-2-6-117,1 2 0,2-4 23,6-4 0,-3 5-84,3-5 0,2 2 52,-2-6 1,3-2 5,-3 2 0,8 2-47,-4-2 1,5 1-16,-6-5 0,0 1-15,1 0 1,-1-1-8,5 1 1,-4-6 22,-1-2 0,1-2 3,4-2 1,-2-1-31,-2-2 0,2 1 34,-2-6 0,-2 1-24,2-4 0,-1 0 20,0 0 0,-1-1-6,-6-3 1,4-2 17,0-5 0,2-2 2,-5-2 0,1 1-32,-5-5 0,2-3-5,1-5 1,-1 0 70,-3 0 0,-2 2-46,-5-5 1,0 1 17,0-1 1,-1-6-15,-3 2 0,1 0 24,-4 0 0,-1 2-44,-3-5 1,-2 1-1,-2 3 1,1-3 1,-5-1 1,0 2-11,-4-3 0,1-1 26,-1 1 0,-1 1-10,-2 3 0,-2-4 25,-2 0 1,-3-5-28,3 2 1,-3 1-46,-1-2 1,-1 1 45,-3-4 0,-2-3-4,-6 3 1,1-3 15,0 7 1,-2-5-1,-2-3 0,3 3 45,-3-3 0,2 1-55,2-1 0,-4 1-1,0-4 1,-4 3-28,4-4 1,-4 4-7,4-4 0,-5 3 26,1-7 0,-3 8-10,0-4 0,-1 2 74,1 2 0,-2-1-63,-3 1 1,3 2 36,-2-2 1,-2-1-32,2 1 1,-5-1 38,0 1 0,3 6-18,-3-2 1,2 1 37,-1-5 0,-2 1-67,2-5 0,-3 6-15,-1-2 1,-1 2-53,-3 2 0,0-2 86,-7-2 0,6 7 0,-6-4 0,2 9 0,-2-1 0,-4 2 0,0-2 0,-4 7 0,4-3 0,-1 3 10,1 1 0,-2-1 40,-6 5 1,4-1 17,0 5 0,1-1-15,-5 0 0,3 4 19,-2 1 1,5 4 29,-5-1 0,3 2-60,0 2 1,-1 1-23,5 2 0,0-1 18,4 6 1,1-6-134,3 1 1,-6 2 19,6-1 0,-2 3-79,5-4 0,2 4 81,-6-3 0,2 3-16,-1-3 1,2 4 113,5-1 1,-4-1-77,0 2 1,-3-1 80,3 4 1,1 0 2,3 0 0,1 0 17,3 0 0,-5 0-17,5 0 0,-4 1 6,7 3 1,-3 1-45,4 2 1,-4 2-11,3-5 1,1 3-20,3-3 0,1 4 34,-1-4 1,-3 4-23,-1 0 0,5-2-38,3 2 0,0-5-4,-4 5 1,4 0 45,1 3 1,0-1 17,-1-3 0,2 3 0,1-2 0,4 1 0,-3-2 0,2 3 0,2-2 0,0-3 0,-1-1 0,1 1 0,0-1 0,-1 3 0,1-3 0,4 0 0,-1-4 0,0 5 0,1-4 0,-1 3 0,5 1 0,-5-2 0,6 6 0,-3-2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48:22.058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23 555 6063,'0'-7'0,"-1"2"0,-3 5 0,3-5 0,-4 4 0,5-9 0,-1 5 0,-3-3 0,3-2 0,-4 4 0,5-5 0,0-1 0,0 1 0,0 0 0,0 0 0,0-1 0,0 1 0,0 0 0,0-1 0,0 1 0,0 0 0,0-1 0,4 0 0,-1-3 0,2 2 0,-1-2 0,-1 1 0,4-1 0,-3 3 0,3-3 0,-3 2 0,4 2 0,-1-1 0,5 1 0,-1 0 0,0-1 0,2 1 0,2 0 0,-1-2 0,5-2 0,-1 3 0,5-3 0,3 2 0,1 2 0,-2-1 0,-6 1 0,2 4 0,-2-1 0,1 0 0,-1-3 0,-3 5 0,-5 2 0,1-1 0,-1 1 0,-5 1 0,-1 3 0,-5 0 0,0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03:04.481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1763 555 6021,'-12'-5'0,"1"4"0,0-3 0,-1-1 0,1 1 0,-5 0 0,-3 4 0,-2 0 0,-2 0 0,-5 0 0,-2 0 0,-2 4 0,-2 0 0,-5 6 0,-3 1 0,-6 2 0,-1 5 0,-5 1 0,2 4 0,-5 1 0,-3 2 0,-3 3 0,-5 5 0,0 4-186,1-1 1,2 6 185,1-1 0,0 5 0,-4 2 0,6 5 0,1-1 0,4 4 0,0 3 0,2 3 0,2 5 0,8-1 0,7 1 0,0-1 0,4-3 0,4 5-69,11-5 0,4 0 69,8-7 0,3-1 0,8 1 0,7-6 0,8-2 0,7-2 0,5-2 0,2 1 0,5 3 0,1 2 0,3 2 0,0 2 0,-4-2 0,5 3 0,-2 4 0,-1-1 25,2 6 0,-5-5-25,5 4 0,-4 5 0,3 6 0,-8-2 0,1-1 0,1 2 0,3 1 0,0 1 0,0 3 0,2-8 0,6 5 0,3-6 0,0-2 0,5 4 0,-2-1 0,4 0-192,0-7 0,6-3 192,2-4 0,5-2 0,6-2 0,-3-8 0,7-7 0,-1-8 0,5-4 0,4-7 0,7-4 0,-2-7 0,2-4 0,2-8 0,2-4 0,-47 1 0,0-2 0,2-2 0,0-1 0,-3-1 0,-1-3 0,2-2 0,0-1 0,0-1 0,1-1 0,0-1 0,1-1 0,3-2 0,-1-1 0,0-2 0,-1-1 0,-1 1 0,0 0-194,-2-2 1,-1-1-1,1 2 1,0 1 193,-2 0 0,0-1 0,0-2 0,-1-1 0,1-1 0,0-2 0,-5 4 0,0-2 0,0-1 0,-1 0 0,34-27-218,-1-3 1,-7 0 217,-1-4 0,-7 0 0,-8 0 0,-3-1 0,-4-2 0,-7 1 0,-6-1 0,-5 2 0,-9 1 0,-4-4 86,-7 1 1,-3-3-87,-5 6 0,-2-3 0,-1 7 0,-9-2 0,-7-2 0,-2 0 0,-2 0 0,-3 5 0,0 3 0,-6 2 0,2 2 0,-5-6 0,1-2 0,-6 3 0,6 0 0,-3 0 0,4 0 0,-1-6 0,0 2 0,1 0 0,3 5 0,-2-2 0,6-2 0,-4-1 0,4 5 0,-2-1 0,2 5 0,2 0 0,-3 4 0,0-6 0,0 5 0,-3 0 0,4 8 0,-6 0 232,2 0 1,-4 1-233,-3 2 0,0 0 0,-4 4 0,-6 0 0,-6 4 0,-2 2 0,-1 1 0,-2 4 0,-2 4 0,-3 1 0,-5-1 0,-4 5 0,1 3 0,-6 3 231,2 0 0,-2 2-231,2 3 0,-6 2 0,6 5 0,-6 0 0,6 0 0,-4 5 0,-4 2 0,3 8 0,-3 4 0,1 8 0,-1 3 0,-2 7 0,-6 5 0,7 2-30,5 1 0,1 0 30,6 1 0,6 3 0,5 0 0,15-2 0,8-5 0,4 3 0,10-5 0,7-1 0,6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03:06.039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1719 91 7978,'0'-12'0,"0"1"0,0 0-702,0-1 1,-1 5 420,-3-1 1,1 2 280,-4-1 0,3-2 0,-4 5 0,1 0 0,-4 4 0,-2 0 0,-2 0 0,-3 0 0,-4 0 0,-6 4 0,-2 0 0,-8 8 0,-3 0 0,-8 3 0,-4 0 0,-7 2 0,-4 6 0,-5 5 0,-7 2 0,1 2-310,-8 2 1,-1 7 309,1 4 0,38-21 0,1 1 0,-39 28 0,40-26 0,2 1 0,-31 25 0,0 3 0,4 4 0,3-2-155,5 3 0,10-7 155,12-2 0,8 0 0,3 1 0,10 2 0,5-2 0,6-3 0,6-1 0,10 1 0,5-1 0,10 4 0,6-4 0,6 0 0,5-4 0,3 2 0,4 2 0,6 0 0,6 0 0,0 0 82,-1-8 1,5 7-83,6 1 0,2 4 0,2-4 0,2 5 0,-5-2 0,3 9 0,-3 3 0,2 2 0,-6 2 0,-3 0 0,-9 0 0,1 3 0,0 1 0,-6 7 0,-2-3 0,-3 0 0,0-4 0,0 1 0,3 2 0,-2 2 0,2-6 0,-3-3 0,-1-4 0,1 0 0,-1 4 0,0-5 0,0-3 0,-2-3 0,2-4 0,-1-4 153,9-8 0,-2 1-153,2-9 0,3-2 0,-4-13 0,9-1 0,3-6 0,6-1 0,2-2 0,4-3-127,0-5 1,3-5 126,4-3 0,-3-3 0,3-4 0,1 1 0,-1-5 0,5-1 0,-1-6 0,-3 2-256,-1-3 0,1 0 256,-1 0 0,1-4 0,-1 1 0,-3-7 0,3 0 0,-6-6 0,-2 1 0,-3-1 0,3-3 0,-6 0 0,-1-3 0,-5 1 0,-6-5 0,-6 4 104,-2-3 0,-7-1-104,-5-4 0,-7 1 0,-3-1 0,-7-4 0,-1-3 0,-7 2 0,0 2 0,-2-3 0,-7-1 0,1-4 0,-4-4 0,-1 4 0,-3 1 0,-7-1 0,-8 4 0,-4-4 0,-3-4 0,1 7 0,-5-3 0,0 7 0,-4-4 0,-3 5 0,-4-4 0,3 5 0,-7-1 0,-2 2 0,-2 1 0,-6 3 0,-1-2 0,3 7 0,-4-4 0,2 5 0,-5 3 0,1 0 0,-5 0 0,3 1 0,-3 2 0,5 2 0,-1 2 0,-2 3 0,2-3 0,0 3 0,3 1 0,2-1 0,2-2 0,-5 1 0,6-1 0,-1 1 0,8 3 0,-4-1 0,0 0 0,-4 1 4,4 3 0,0-2-4,4 6 0,-1-2 122,1 2 1,-3 2-123,3-2 0,-3 2 269,7 1 0,-8 6-269,-4 2 0,-1 3 111,1 5 1,-2-2-112,2 5 0,-6 0 0,-1 4 0,-8 0 0,4 0 0,-9 2 0,5 2 0,-8-2-168,-3 6 1,-6-1 167,-5 4 0,3 1-279,1-1 1,-1 0 278,-4 1 0,-1 3 0,1 0 0,7 5 0,9-1 0,4 2 0,0 2 0,4-1 0,7 1 0,4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03:12.602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2351 46 7938,'-11'0'-689,"0"0"0,-2-4 413,-2 0 1,1-3 275,-5 3 0,1-3 0,-5 3 0,-1-4 0,-2 5 0,-3-1 0,-5 4 0,-1 0 0,-3 0 0,2 5 0,-6 2 0,-3 5 0,-4 3 0,-5 2 0,1 6 0,-3 0 0,-5-1 0,-4 6 0,-3 2 0,-6 6-249,6 2 0,-7 5 249,-1-2 0,0 7 0,0 1 0,2 5 0,3-1 0,0 7 0,-4 4 0,35-27 0,1 2 0,-3 0 0,1 1 0,1 1 0,1 1-182,1-1 0,0 1 0,3-1 0,0 2 182,-1 0 0,0 0 0,4 3 0,0 0 0,1-3 0,2 1 0,4 1 0,1 0 0,-21 38 0,12 4-151,3-4 0,11 2 151,8-6 0,6-6 0,9-9 0,7-1 0,8 1 0,11 1 0,4-4 0,8-5 0,4-3 0,4-5 0,6 1 0,5 0 0,-1-4 0,2 3 0,-2-7 0,4-1 0,8 2 0,-2-4 0,5 3 0,-3-5 0,3 2 0,2-3 0,6-1 0,-3 0-233,3 0 1,-2 0 232,-2 0 0,1 5 0,3 2 0,-6 0 0,2 0 0,1-3 0,3 3 0,6-3 0,2 3 0,1-4 0,-44-18 0,2-1 0,-2-1 0,2-2 0,0 0 0,1 0 0,1-2 0,1-1 0,1 1 0,1 1 0,-3-3 0,0 0 0,3-1 0,-1-1 0,1 0 0,-1-2 0,-2-1 0,1 0 0,2-1 0,1 1 0,-1 0 0,-1-1 0,-3-1 0,0 0 0,47 3 0,-4-4 0,0 1 0,-1-3 0,5-1 0,-9-3 0,2-4 0,-3-2 0,2-10 0,2-1 0,2-6 0,-3 1 0,-1-6 0,-1 0 0,-6-7 0,6-3 0,-43 17 0,-1-1 0,36-22 0,2-2 0,-9-1 0,2 1 0,-10-6 0,2-2 0,-12 1 0,-4-5 0,-9-1 0,-5-2 0,-4-3 106,-4-1 0,-4 2-106,-7 1 0,-8-1 0,-7 2 0,-4-2 0,-4 2 0,-3 2 0,-8 1 0,-3 2 0,-4-5 0,-1 1 0,0-1 0,-1 3 0,-2 4 0,1-3 0,-5 0 0,-3-4 0,-1 3 0,-4 1 0,5 3 0,-3 2 0,-5 2 0,-1-4 0,-3 4 0,3 0 0,-4 8 0,4-4 0,-7 0 0,-2-4 0,2 4 0,-3 1 0,3 7 0,-5-2 0,1 5 0,-2-4 0,-2 0 0,0 7 0,1 1 0,-1 3 0,1-3 0,-4 1 0,-1 3 0,0 1 0,0 3 0,4 2 0,-4-3 0,1 1 0,3 3 0,0-2 0,8 6 0,-5-2 341,1-1 1,-1 0-342,1 3 0,3 2 158,5 2 0,-4 2-158,0-2 0,1 2 267,6 2 0,0 1-267,4 3 0,-3-3 124,3 2 0,-4 3-124,5 1 0,-1-1 0,4 1 0,1 1 0,3 3 0,-1 0 0,4 0 0,-3 0 0,4 0 0,0 0 0,3 0 0,0 0 0,1 0 0,-1 0 0,0 0 0,0 1 0,-4 3 0,3-2 0,-2 6 0,2-5 0,1 5 0,0-4 0,-4 3 0,7 0 0,-2 0 0,3-1 0,0-2 0,-3-3 0,4 3 0,1-3 0,2-1 0,1 4 0,-1 0 0,3 0 0,-3-4 0,2 0 0,2 0 0,-1 0 0,1 0 0,4 0 0,-1 0 0,4 0 0,-3 0 0,4 0 0,-2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03:16.820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55 113 8057,'7'-5'-1887,"-2"4"1887,0-9 0,-4 4 0,4-2 0,-5 0 0,0 6 0,0-3 0,0 0 0,0 4 0,0-4 0,0 13 0,0 4 0,0 2 0,0-3 0,0 0 0,0-3 0,0-1 0,0-3 0,0 4 0,0-6 0,5 3 0,1-5 0,4-5 0,-2-3 0,2-2 0,-3-1 0,-2 0 0,-1 0 0,-3-1 0,-1 1 0,0 3 0,0 1 0,0 3 0,0-3 0,-5 4 0,-2-1 0,-3 4 0,-1 4 0,-5 2 0,1 6 0,0-1 0,4 0 0,0 4 0,-1 0 0,5 0 0,-1-3 0,6-1 0,-2 0 0,4-1 0,4-2 0,2-3 0,5-5 0,6-5 0,2-3 0,2-3 0,2-4 0,-2 1 0,-2-5 0,-3 2 0,-5-2 0,-4-1 0,-4 5 0,-1 0 0,-2 3 0,-5 6 0,-3 2 0,-3 3 0,-4 1 0,-3 5 0,-4 3 0,4 3 0,3 4 0,2-1 0,2 5 0,5 0 0,1 3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03:17.717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103 147 8122,'-15'7'-299,"0"-3"1,0-3-374,3-1 1,1 4 671,0-1 0,1 2 0,2-1 0,3-3 0,6 8 0,3-5 0,4-2 0,7-5 0,2-4 0,7-4 0,2 0 0,-2-4 0,3 0 0,0-4 0,0 4 0,-6-4 0,-6 4 0,-4 0 0,-3 3 0,2-4 0,-11 9 0,-3-1 0,-7 5 0,-12 3 0,-1 7 0,-2 4 0,2 2 11,-2 5 1,2 0 204,1 1 0,6 1 94,1-5 1,5 4-99,4-4 1,2 0-251,5-4 0,5-1 116,2-2 1,8-3-151,4-5 0,6-1-108,2-3 0,3-2-345,-4-6 0,-1 1 375,-6 0 1,1-4 149,-5 0 0,-5 0 0,-5 3 0,-5 1 0,-6 5 0,-5 2 0,-3 3 0,-9 1 0,3 1 19,-6 3 1,2-2-12,1 6 1,6-5 11,2 5 1,2-4-77,2 3 1,3-3-82,1 4 137,4-1 0,-2 4 0,5 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40:19.280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124 46 6016,'6'0'0,"-1"0"0,-5 0 0,5 0 0,-4 0 0,4 0 0,0 0 0,-3 0 0,3 0 0,-10 5 0,0 1 0,-3 6 0,-2-1 0,3 0 0,0 4 0,0 0 0,3 4 0,-4-4 0,6 0 0,-2-3 0,3-1 0,1 0 0,0 1 0,5-6 0,2-2 0,5-4 0,3-4 0,1-2 0,3-6 0,1-3 0,-5 0 0,4-5 0,-4 1 0,0 2 0,-3-2 0,-6 1 0,-2-1 0,-3 3 0,-1 5 0,-6-1 0,-6 1 0,-4 5 0,-7 2 0,1 8 0,-1 3 0,-1 5 0,-2 3 0,3-3 72,1 3 1,3 3 20,4 1 1,6-2 142,-2 2 1,3-4-148,0 4 1,5-5-45,6 1 1,4-6 12,4-2 0,2-4-2,2 1 1,-1-4-147,4-4 0,1 1 74,4-4 0,-4-2-233,0-6 0,-6 2 60,2-2 1,1-1 41,-5 1 0,3-4 147,-7 4 0,-2 0 0,-1 4 0,-3-1 0,-1 1 0,-5 0 0,-2-1 0,-5 6 0,-3 2 0,-2 3 0,-6 1 0,2 6 69,2 6 1,-2 0 70,2 7 0,-1-1 233,1 0 0,4 4-65,7-3 1,-1-2-146,6 2 1,-1-4-112,4 4 1,5-9 108,2 1 0,5-3-162,3-1 0,2-2 65,6-5 0,0-6-256,-1-5 1,1-2-124,-1-6 1,1 4-130,0-3 0,-2-1 171,-2-4 0,-7 2 273,-4 2 0,-6-1 0,2 5 0,-3-5 0,-9 8 0,-4 1 0,-10 5 0,-1 6 0,-2 5-39,2 2 1,-3 8 250,0 4 0,0-1 115,8 1 1,-1-6-345,7 3 0,0 0-780,8-1 615,0 0 1,9-7 181,3-1 0,7-4 0,3 2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03:18.414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91 46 7522,'-11'3'-1463,"-1"1"1463,6 0 0,-4 1 0,4-3 0,-5 6 0,4-1 0,-3 5 0,9-5 0,-3 1 0,-1-4 0,1 3 0,1-4 0,4 2 0,3-5 0,7 0 0,8 0 0,-2-5 0,2-3 0,0-3 0,4-4 0,-2 2 0,-2-2 0,-3 3 0,-4 0 0,-5 5 0,1-1 0,-6 1 0,3 0 0,-14 2 0,-2 5 0,-8 5 0,0 3 0,-1 2-20,1 1 0,3 1 6,5-1 1,-1 0-42,1 0 1,5-3-4,2 0 1,4-5 43,4 5 1,3-6 15,8 2 0,3-3-2,5-1 0,-6-5 0,5-1 0,-5-5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03:19.114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102 67 8142,'-6'-7'-1505,"2"-1"903,-2 1 602,4-5 0,-4 5 0,2-1 0,3 6 0,-5-5 0,2 4 0,3 1 0,-6-1 0,4 6 0,1 4 0,-1 4 0,-2 0 0,1 1 0,0 3 0,4 0 0,-4 1 0,1-1 0,-1-2 0,4 3 0,0-5 0,5-4 0,2-4 0,3-1 0,2-2 0,0-5 0,3-3 0,-2-2 0,2-1 0,-2-1 0,-2 1 0,-4 0 0,1 0 0,-6-1 0,2 1 0,-4 3 0,-4 1 0,-3 4 0,-8 0 0,1 1 0,-5 2 0,4 0 0,-4 0 0,5 0 0,-1 0 0,4 2 0,3 1 0,0 0 0,4 4 0,0-3 0,4 4 0,0-1 0,5 5 0,1-1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03:19.603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12 57 8242,'11'-5'0,"-3"4"-627,-1-3-784,1 3 1411,-2 1 0,4 0 0,-8 1 0,1 3 0,-1-2 0,-2 6 0,-4-1 0,0 5 0,0 3 0,4 0 0,-4 0 0,1-4 0,-1-3 0,4-1 0,0 1 0,0-2 0,1-1 0,3-5 0,-1-5 0,4-3 0,1-3 0,3-4 0,-5 1 0,-2-5 0,1 4 0,-1-3 0,-1 4 0,-3-1 0,-1 2 0,-3 2 0,-2 4 0,-5 4 0,0 1 0,-1 2 0,0 5 0,-3 3 0,2 7 0,-3 3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03:20.498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102 102 8186,'6'-11'-767,"-2"-1"1,-3 1 153,-1 0 613,0-1 0,0 1 0,0 5 0,-5 1 0,3 7 0,-6 6 0,4 1 0,-3 10 0,3-2 0,-3 2 0,4 2 0,-1-2 0,3-2 0,1-2 0,0-3 0,0-1 0,0 1 0,5-6 0,3-2 0,2-3 0,1-1 0,0-10 0,1-5 0,-1-5 0,0-3 0,1-2 0,-1 3 0,-5-4 0,-2 8 0,-3 1 0,-1 2 0,-5 4 0,-2 3 0,-7 3 0,-1 5 0,-4 2 0,4 1 0,-5 4 0,1 4 0,3 4 0,0 0 0,8 1 0,0-1 0,6-2 0,-8 8 0,3-3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03:21.916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91 101 7426,'-11'0'-693,"0"0"1,3 0 692,1 0 0,4 0 0,-6 5 0,6 3 0,-1-2 0,4 2 0,-4-5 0,0 5 0,1-1 0,3 5 0,5-6 0,1-1 0,5-6 0,0-3 0,1-2 0,-1-6 0,-3-3 0,-1 0 0,-1-4 0,2 4 0,-3 0 0,-5 4 0,0 0 0,0-1 0,0 1 0,-1 1 0,-3 2 0,-6 5 0,-5 6 0,0 4-67,3 4 1,-3 2 91,0 2 0,4-2 7,3 6 1,6-5-55,-2 1 0,3-2-89,1-2 0,0-3 106,0-1 0,6-4 5,6 0 0,-1-1 0,10 3 0,-3 1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03:21.197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34 125 6038,'-1'-6'0,"-3"2"0,3-2 0,-4 5 0,5-4 0,0 0 0,0 3 0,0-3 0,0 0 0,4 3 0,0-6 0,1 5 0,-2-5 0,-1 0 0,1-3 0,2 4 0,-1-1 0,0 1 0,-4-5 0,0 6 0,-1 1 0,-3 5 0,-2 6 0,-6 6 0,5-1 0,-1 4 0,2 1 0,-2-1 0,3 0 0,5-3 0,0-1 0,0 0 0,0 1 0,0-1 0,5-5 0,2-1 0,4-5 0,0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03:22.766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113 67 8013,'0'7'-977,"0"3"0,0-8 977,0 6 0,5-6 0,-3 3 0,3-5 0,0 0 0,-4 0 0,4 0 0,-5-5 0,0 4 0,0-9 0,0 9 0,0-4 0,0 0 0,0 3 0,0-3 0,-4 10 0,0 3 0,-1 2 0,2 1 0,1 4 0,-1 0 0,-2 1 0,1-5 0,0 0 0,4 0 0,-4 1 0,0-1 0,1-3 0,3-1 0,1-4 0,3 0 0,2-6 0,5-5 0,1-3 0,-1-4 0,0-3 0,1-4 0,-1-1 0,0 0 0,-5 2 0,-2 2 0,-3-1 0,-1 5 0,0 4 0,0 3 0,-8 6 0,-4-2 0,-6 13 0,-1 6 0,-3 5 29,0 2 0,0 1 180,4 0 0,-1 3-147,7 0 1,0 0-5,8-8 1,0 2-117,4-4 0,2-3 138,1-5 0,7-3-142,5-5 0,6-5 65,-3-3 0,4-7-299,0-4 1,1-2 295,0-2 0,-6 5 0,-2-1 0,-6 4 0,-1-4 0,-6 5 0,2-1 0,-4 6 0,-4 2 0,-2 4 0,-6-1 0,-4 8 0,-3 4 0,2 7 0,-2 4 0,4 3 0,-4 5 0,5 1 0,-2 6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03:23.833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192 123 8205,'-11'0'0,"3"0"-309,1 0 0,-1 0-386,-3 0 0,0 0 695,-1 0 0,2 2 0,3 1 0,-2 4 0,5 4 0,-3-3 0,3-1 0,0 1 0,4 3 0,1-5 0,3-2 0,4-4 0,7-4 0,2-2 0,6-5 0,3-4 0,1-1 0,-1-2 0,-3 3 0,-1-6 0,1 3 0,-5 1 0,-3 2 0,-8 3 0,-3 0 0,-4 6 0,-4 2 0,-7 4 0,-8 4 0,-7 6-49,-4 5 1,-3 5 138,-1-1 1,5 2 401,3 2 0,2 0-173,1-1 1,2 0-118,2-3 1,8-3 134,7-5-374,3-5 1,11-1-38,5-5 1,5-5-185,2-2 1,5-7 12,-1-1 0,1-4-369,-5 4 0,-4 0 614,-3 4 0,-8-1 0,-3 1 0,-3 0 0,-1-1 0,-1 6 0,-3 2 0,-7 3 0,-8 1 0,-2 0 0,-2 0 0,1 5 0,-1 3 0,4 2 0,0 1 0,4 0 0,-4 1 0,11-1 0,-12 5 0,7 2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03:24.346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295 44 7486,'-11'-4'0,"-1"1"-1434,1 0 1434,5-3 0,-4 5 0,2-3 0,-2 3 0,-1 1 0,-1 5 0,1 2 0,0 4 0,-1 5 0,5-3 0,-1 6 0,5-1 0,-5 1 0,6 2 0,-2-2 0,3-3 0,1-1 0,0-2 0,1-6 0,3 1 0,2-7 0,5-1 0,2-6 0,2-9 0,1 1 0,3-5 0,-3 0 0,-4-3 0,-2 0 0,-3 3 0,-2-1 0,-5 5 0,0-4 0,0 4 0,-2 4 0,-6 4 0,-4 4 0,-11-1 0,-5 4 0,-2 4 0,1 2 0,-1 6 0,5 3 0,-1 0 0,7 5 0,4-1 0,3-2 0,5 2 0,2 0 0,10 4 0,1-1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03:25.014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180 23 8329,'-6'0'-649,"-5"0"-82,4 0 1,-3 1 730,-1 3 0,-1 2 0,1 5 0,0 2 0,-1 2 0,1-1 0,0 5 0,4-2 0,4 2 0,-2-1 0,1-3 0,1-4 0,7 0 0,2-1 0,6-6 0,4-1 0,3-7 0,2-2 0,2-6 0,-2-3 0,-2 0 0,1-5 0,-5 1 0,-1 2 0,-6-2 0,0 5 0,-4-1 0,0 2 0,-4 2 0,-6 0 0,-6-1 0,-4 6 55,-7 2 0,0 3 245,-4 1 0,3 4 201,-2 0 1,3 4-144,4 0 1,1-2-285,6 2 0,0-4 139,8 3 0,-4-3-996,5 3 1,0-4 468,7 1 1,2-2 313,6 2 0,-1-3 0,0 4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40:27.271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182 123 7930,'-7'-5'-1373,"-3"4"1098,3-3 1,2 2 274,1-2 0,-2 3 0,-1-4 0,-4 1 0,0 0 0,3 1 0,1 3 0,3 0 0,-4 0 0,5 5 0,-5 2 0,6 1 0,-2 3 0,-1-2 0,1 6 0,-4 2 0,5 2 0,-1-1 0,4 1 0,0 0 0,0 3 0,0-3 121,0 0 0,0-5 237,0 1-67,5-3 0,1-2-64,6-2 1,0-8-186,3-8 1,-1-3-164,5-4 1,-4-4-319,4-7 1,-5 2 246,1-3 1,1 0 30,-1 0 0,-4 0 161,-3 0 0,-6 4 0,2-4 0,-4 7 0,-4 1 0,-3 9 0,-8-1 0,0 8 0,-8 3 0,3 5 0,-6 7 0,2 5 0,1 6 0,1-1 23,-1 5 0,5-3 136,3-2 1,8 1 145,3 0 1,3-2-78,1-2 0,0-3 62,0-5 1,5-1-34,2-2 0,7-3-23,1-5 0,4-1-130,-4-3 1,4-4-119,-4-7 0,5 2-31,-1-6 1,-3 0-347,-1-4 1,-2 1-200,-2-1 1,-1 0 295,-2 1 0,-3 0 67,-5 4 1,0-2 226,0 4 0,-1 5 0,-3 4 0,-2 4 0,-6-1 0,-3 8 0,0 4 0,-4 3 29,4 4 0,-4 3 83,4 4 1,0 1 420,4-1 0,3 1-224,1 0 0,4-1 24,-1 1 1,3-6-27,1-1 0,5-1-198,3-4 1,6 2 2,1-10 0,4 0-151,-4-7 0,5-2-15,-1-6 1,1-3-253,-2 0 1,3-5-223,-6 1 0,0-2 261,-4-2 0,-3 1-212,-1-1 0,-4 6 479,0 1 0,-1-1 0,-7 6 0,-3-1 0,-6 6 0,-1 6 0,-1 5-62,1 3 0,1 3 72,-5 4 1,5 1 178,-1 3 0,4 1 314,3-5 1,2 4-200,2-4 0,3 4-76,-3-4 0,4-1-139,4-7 1,2 2 112,6-5 0,3 0-240,0-4 1,1-5-146,-1-3 1,-2-3-137,2-4 1,-3 1 68,0-5 0,-2 2-74,-3-2 1,2 1 22,-5 3 1,0 3 58,-4-4 1,-5 4 241,-3 1 0,-2 4 0,-1 4 0,-6 1 0,-1 2 0,0 2-12,-1 1 1,5 4 42,-1 4 0,0 0-82,4 1 1,-2-1 50,10 0 0,-6 0 0,7 1 0,7-1 0,8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03:26.222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193 45 8375,'-11'-6'0,"3"-3"-826,1 5 1,3-3 495,-4 3 0,6-1 330,-2 1 0,-2 3 0,3-4 0,-4 5 0,4 0 0,-5 5 0,4 3 0,-4 2 0,4 1 0,-1 0 0,2 1 0,0 3 0,-4 0 0,4 1 0,-1-1 0,2-2 0,-2 2 0,3-3 0,-3 0 0,3-5 0,1 1 0,5-6 0,2 2 0,3-3 0,2-1 0,0-6 0,3-5 0,-2-1 0,2-3 0,-2-2 0,-2-2 0,-1 3 0,-3 0 0,-2 0 0,-5 1 0,0 0 0,0 4 0,-8 3 0,-4 1 0,-6 4-103,-1-1 0,-3 3 106,0 1 1,0 5 120,4 3 0,1 0-160,6 0 1,0 2-102,-1-2 1,6 2 132,2 1 0,3 0-14,1 1 18,0 4 0,5-4 0,1 5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05:07.696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23 244 8488,'-5'-23'-689,"2"4"-86,-4 1 1,4 4 774,-1-1 0,3 6 0,1 1 0,0 5 0,0-5 0,1 6 0,3-2 0,-1 3 0,4 1 0,1 0 0,3 0 0,-3 1 0,-1 3 0,-1 3 0,2 8 0,-2 4 0,-2 7 0,-3 5 0,3 6 0,-7 8 0,0 8 0,-6 8 0,1 3 0,2 2 0,-1 2 0,4 0-111,-1 0 1,3-7 333,1-4 1,1-12 185,3-11 1,2-11 2,6-12 1,3-5 172,0-6 0,5-10-401,-1-5 0,6-11 91,1-8 1,8-5-455,-4-6 0,5-6 172,-4-1 1,0-5-525,-1-3 0,2-3 58,-6-5 1,3 0-239,-7 0 1,2 2 394,-9 2 0,3 1 316,-7 10 0,-1 12 0,-6 18 0,-3 5 0,4 12 0,-5 7 0,0 11 0,0 0 0,0 7 0,0 0 113,0 4 0,0 3-113,0 0 0,0 5 0,0-5 0,0 5 0,0-2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05:08.031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125 79 8436,'0'-11'-675,"0"0"-86,0-1 1,2 1 760,1 0 0,5 4 0,7 4 0,4-2 0,7 1 0,-1 0 0,5 4 0,-1 1 0,1 3 0,-2 4 0,-5 7 0,-6 2 0,-2 6 0,-7 0 0,-4-1 0,-9 6 0,-7 2 0,0 3 0,-7 1 0,0-4 0,-4 0 0,2-5 0,2 1 0,3 2 0,5-2 0,1 1 0,2-5 0,3 1 0,5 0 0,0-5 45,0 1 0,0-5 364,0 1 0,-1-4 137,-3-3 1,-7 2-361,-8-2 1,-3-3-287,0-2 1,-1-1-143,1-2 0,-1-5-461,0-3 1,3-2 702,5-1 0,0-6 0,9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05:10.204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57 79 7326,'-12'7'-1251,"1"-2"1251,0-5 0,3 3 0,1 1 0,4 0 0,-2-4 0,20-5 0,-1-1 0,12-6 0,5 1 0,2 0 0,3 3 0,5 1 0,-1-1 0,2-3 0,1 3 0,-6 1 0,-4 4 0,0-2 0,-5 5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05:10.334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41 136 8464,'-12'0'-2389,"1"0"2389,0 0 0,4 0 0,12-3 0,11-1 0,9-5 0,5 2 0,6-5 0,2-3 0,3 3 0,-3-3 0,0 2 0,-4 2 0,0 4 0,0-8 0,-1 3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05:10.564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46 12 8401,'-8'-7'-2167,"1"4"2167,4 1 0,-3 2 0,2 0 0,3 10 0,-3 5 0,3 6 0,1 1 0,-1 6 0,-3 2 0,3 3 0,-3 0 0,3 5 0,1 0 0,0 3 0,0-3 0,1 0 0,3-4 0,-2-5 0,6-3 0,4-2 0,6-2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05:10.896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80 147 8400,'-11'0'-1083,"-1"0"0,1 0 1083,0 0 0,3 6 0,1 5 0,3 7 0,-4 8 0,6-1 0,-2 5 0,3 4 0,1 4 0,5 4 0,2-5 0,7 0 0,1-7 0,7-4 0,0-7 0,2-8 0,6-7 0,0-8 0,4-3 0,2-9 0,1-7 0,0-5 0,4-6 0,-9-3 0,-2-1 0,-11-5 0,-8 2 0,-5-1 0,-6-3 0,-6 7 0,-5-3 0,-12 10 0,-11 4 0,-1 8 0,-7 4 0,6 8 0,-2 3 0,3 4 0,1 4 0,2 3 0,1 8 0,9-1 0,7 5 0,7-5 0,3 7 0,5-3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05:11.107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79 86 8400,'-11'-23'0,"0"2"-667,-1 2-832,6 2 1499,1 11 0,5 6 0,0 8 0,-1 8 0,-3 7 0,3 6 0,-3 8 0,2 5 0,-2 7 0,3 3 0,-3 9 0,-1-1 0,1 8 0,0-3 0,4 7 0,5-2 0,3-6 0,-2-1 0,2-14 0,-6-6 0,2-9 0,-3-2 0,-1-5 0,-10-1 0,-2-3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05:06.504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23 86 8380,'-6'-11'0,"1"4"-661,5-1-828,-5 6 1489,3-4 0,-3 6 0,10 11 0,-3 1 0,1 11 0,2 6 0,-1 5 0,0 2 0,-4 9 0,0 0 0,0 12 0,4-1 0,-1 12 0,2-2 0,-1 5 0,1-7 0,3-3 0,2-10 0,-3-6 0,3-9-119,2-10 0,-1-8 0,0-7 0,-3-5 630,-1-6 0,1-2-212,3-6 0,2-2-114,2-13 0,4 2-50,7-9 1,-1-4-262,5-4 0,-3-4 42,3 0 0,-1-3-98,1-4 0,6-8 24,-2-7 0,4-2-426,0-2 1,-3-4 587,3 1 1,-9 7-106,-7 11 0,-6 18 155,-8 16-147,-3 10 0,-5 9 93,0 8 0,-4 2 0,0 1 0,-4 5 0,0 3 0,-1 2 0,2 2 0,-2 1 0,5 2 0,0-2 0,4 4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05:06.779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52 56 8418,'0'-11'0,"0"3"-671,0 1-84,0-1 0,5-2 755,3 2 0,6 5 0,1 6 0,5 1 0,-1 7 0,-3 0 0,-1 7 0,-2 6 0,-2 6 0,-5 3 0,-2 1 0,-5 0 0,-7 0 0,-4 2 0,-11-2 0,-3 3 0,-1-7 0,-3-8 54,4-3 1,4-6 554,7-6-174,8-2-332,37-20 1,5-2-285,33-13 1,2-3 131,6 3 0,-7 3-444,-1 5 0,-4 0 493,0 7 0,-3 0 0,-4 4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40:29.036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102 80 8049,'5'-6'-2026,"-3"1"2026,8 0 0,-9 2 0,3-4 0,2 4 0,-5-3 0,3 2 0,2 3 0,-4-9 0,3 9 0,0-10 0,-4 10 0,4-9 0,-5 9 0,-5-4 0,2 5 0,-4 0 0,4 0 0,-7 0 0,5 5 0,-2 2 0,-2 5 0,5 3 0,-3-1 0,3 5 0,-4-1 0,5 5 0,-1-2 0,4-2 0,-4 3 0,0-4 0,1-1 0,3-2 0,0-3 0,0 0 0,1-5-34,3 1 1,2-6 46,5 2 1,-3-9-133,-1-6 1,1-2 123,3-6 1,4 0-12,0-3 0,-4-1 5,-3 1 1,-4 3 0,3 0 0,-4 4 0,1-4 0,-3 5 0,-1-1 0,-5 8 0,-3 3 0,-3 3 0,-4 1 0,1 5 0,-5 2 0,0 8 0,-3 4 0,4 2 0,3 2 0,3 0 105,0-1 1,2 1 176,3-1 1,2 1-71,5 0 0,0-6 128,0-2 0,5-2-76,2-2 0,3-5 48,2-2 0,0-3-227,3-1 0,-2-5 134,2-2 0,1-7-331,-1-1 0,4-5-71,-4 1 0,0-2-510,-3-2 0,-1 1 271,0-1 1,-3 4 118,-1 0 1,-4 5 302,1-1 0,-8 0 0,-4 4 0,-3 2 0,-4 9 0,1 1 0,-5 3 0,0 2 0,-3 6 0,4 4 0,3 3 0,3 2 0,0 2 0,2-2 271,3-2 0,0 2-10,4-2 1,1-1 102,-1 1 1,6-5-79,5 1 0,2-7-25,1 0 0,1-6-36,-1 2 1,4-4-138,0-4 1,4-2-105,-4-5 0,4-5-262,-4-3 1,1-3-424,-1 0 0,-6 3 384,2 0 1,-3 1-92,-1 0 1,2-2 407,-5 4 0,-2 3 0,-5 5 0,-5 3 0,-7 5 0,-3 1 0,-4 3 0,-1 2 0,1 6 0,-1 4 0,0 3 0,6-2 0,2 2 0,2-5 0,2 7 0,0-3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05:12.274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 91 6065,'1'-7'0,"3"4"0,2-2 0,5 1 0,9-5 0,3 1 0,8 2 0,3-1 0,5-1 0,7-3 0,-1 1 0,0 2 0,-9 3 0,-2 5 0,-12 0 0,-1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05:12.410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1 125 8380,'5'-11'-827,"2"-1"0,5 5 496,3-1 1,3 1 330,9-5 0,6 1 0,4 0 0,5 3 0,-5 1 0,1 0 0,-4 0 0,-5-3 0,-1 9 0,-6-4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05:12.958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57 23 8439,'-5'-11'-2198,"4"5"2198,-4 1 0,5 5 0,-5 10 0,3 4 0,-2 12 0,2 3 0,-2 5 0,3 3 0,-3 1 0,-1 5 0,1-2 0,-1 2 0,2-2 0,1-2 0,-1-5 0,1-5 0,2-2 0,2-5 0,1-3 0,9-3 0,5-4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05:13.289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136 112 8366,'-18'0'-823,"-1"0"1,4 5 164,-4 3 658,5 2 0,-2 6 0,4 2 0,5 8 0,-1 1 0,6 4 0,-2-1 0,3 2 0,1-2 0,5 2 0,2-9 0,8 0 0,3-6 0,5-5 0,2-6 0,5-2 0,0-6 0,8-5 0,-2-2 0,2-10 0,-3-1 0,3-6 0,-4 1 0,-4-6 0,-4 1 0,-7-4 0,-8 0 0,-7 0 0,-5 1 0,-7-1 0,-5 5 0,-14 2 0,-3 5 0,-8 3 0,2 6 0,-6 6 0,6 4 0,-2 0 0,4 6 0,4 5 0,8 2 0,7 1 0,2 6 0,7-5 0,1 4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05:13.520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79 45 8587,'-4'-15'-892,"1"0"1,-2 4 534,1 8 0,3 4 357,-3 6 0,3 7 0,1 13 0,0 3 0,0 8 0,-4 2 0,0 5 0,0 5 0,4 3 0,-1 10 0,-3 1 0,3 9 0,-3-5 0,3 1 0,1-5 0,0 0 0,0-8 0,0-3 0,0-11 0,0-3 0,0-6 0,-5-4 0,-6-1 0,-7-5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05:20.823"/>
    </inkml:context>
    <inkml:brush xml:id="br0">
      <inkml:brushProperty name="width" value="0.22857" units="cm"/>
      <inkml:brushProperty name="height" value="0.22857" units="cm"/>
      <inkml:brushProperty name="color" value="#004F8B"/>
    </inkml:brush>
  </inkml:definitions>
  <inkml:trace contextRef="#ctx0" brushRef="#br0">46 254 9935,'-5'-11'-594,"-2"0"1,-2-1 0,0 2-985,1 3 1457,6 2 51,-3 0 21,5 3 19,0-3 19,5 10 0,-3 2-148,6 4 149,-5 5 1,7 3 10,-3 8 0,-1 6 0,2 9 1,-1 3-2,5 4 1,-1 8 0,0 7 1,1 4-3,-1 3 1,4-3-1,0 0 0,1-10 1,0-9 1,-3-13-2,6-6 1,-5-11-1,1-8 0,-2-6 30,-2-8 0,0-9 191,1-6 1,-1-9-271,0-3 0,4-8 56,0-3 0,5-4-218,-1-4 0,-2 1 79,-2-5 1,-3-1 84,0-6 0,-1-3 48,0-5 0,-4 0 0,-4 0 0,-1 2 0,-2 2 0,0 5 0,0 10 0,0 15 0,0 15 0,-2 11 0,-1 8 0,1 7 0,-2 8 0,2 7 0,-2 9 0,3 0 0,-3-1 0,4 5 0,4-5 0,2 6 0,6-7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05:21.032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 12 8329,'0'-6'-2271,"0"1"2271,0 5 0,0 9 0,0 2 0,3 12 0,1-1 0,4 10 0,-4 1 0,3 6 0,-3 7 0,3 0 0,-3 3 0,1-2 0,-1 2 0,-3-8 0,3-3 0,-3-9 0,-1-7 0,0-4 0,5-7 0,2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05:21.237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1 147 8418,'7'-11'-839,"1"0"0,-4-1 503,3 1 1,1 0 335,3 0 0,2-1 0,2 1 0,2 0 0,6-1 0,-1 1 0,1 0 0,0 4 0,-1 4 0,1 1 0,0 2 0,-5 0 0,1 0 0,-5 10 0,2 3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05:21.374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0 306 8428,'0'-13'-337,"0"-2"0,2-1-421,1-3 1,9-2 757,7 2 0,7-4 0,4-3 0,8 1 0,3-5 0,2 6 0,-2 1 0,-7 6 0,-1 0 0,-4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05:21.778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12 57 8440,'0'-15'0,"-1"0"-1691,-3 2 1014,3 5 677,-4 3 0,5 20 0,0 4 0,0 15 0,5 5 0,3 2 0,-2 4 0,1 4 0,-3-1 0,4 5 0,-2 0 0,1 3 0,4-3 0,-4 0 0,3-11 0,1 0 0,1-11 0,-1-4 0,0-8 0,1-3 0,-1-5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40:30.131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170 39 8180,'-11'0'-1988,"4"0"1988,-3 0 0,4 0 0,-5 0 0,0 0 0,-1 0 0,2 2 0,3 2 0,-2-2 0,5 6 0,-3-1 0,3 4 0,-1 2 0,1 2 0,3-1 0,-3 5 0,3 0 0,1 3 0,0-4 0,0-3 0,1-3 0,3 0 0,-2-5 0,6 1 0,-4-6 0,3 2 0,1-8 0,3-3 0,0-7 0,1-1 0,-1-5 0,0 1 0,0-2 0,1-2 0,-5 0 0,1 1 0,-6 3 0,2 0 0,-3 5 0,-1-1 0,-1 6 0,-3 2 0,-2 6 0,-5 1 0,-6 5 0,-1 6 0,0 5 0,-1 3 0,4 4 0,-4 3 0,7-2 0,0 2 0,1-2 0,4-1 0,1-6 0,3-2 0,1-2-128,2-2 0,4-3 237,0-1 1,5-4 172,-2 1 1,3-8-245,2-4 1,3-2-157,0-1 1,1-5-113,-1-3 0,-2-1 85,2 1 1,1-2 116,-1 2 0,-1-1 28,-6 1 0,0 2 0,-4 6 0,0 0 0,-4-1 0,-1 6 0,-3 2 0,-2 8 0,-6 4 0,-3 3 0,0 4 0,-4 3 0,4 4 0,0 1 0,4 0 0,0-1 48,-1 1 0,5-4-44,-1-1 1,6-4 544,-2 1-295,3-2 1,6-7 23,2-2 1,3-8-216,2-3 0,0-5-190,3-3 1,-1-2-223,5-6 0,-5 0 176,1 1 0,-3-3 28,0 2 0,-6-1 145,-2 9 0,-3 0 0,-1 4 0,-1 1 0,-3 2 0,-2 3 0,-6 5 0,-4 5 0,-3 3 0,-1 2 0,1 1 0,-1 4 0,5 0 0,0 2 0,4-2 0,1-2 0,2 6 0,3-5 0,5 1 0,0-2 0,5 3 0,1 2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05:22.116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80 249 8318,'-11'-11'-1131,"-1"4"1,2 9 1130,3 9 0,-2 10 0,5 9 0,-5 4 0,2 4 0,2 2 0,1 6 0,3 4 0,1 3 0,1 1 0,3-2 0,3-6 0,8-9 0,4-13 0,8-9 0,2-9 0,4-9 0,5-14 0,0-9 0,5-12 0,-2-7 0,2-5 0,-2-7 0,-3 1 0,-8-1 0,-4 1 0,-7-1 0,-7-2 0,-9 3 0,-9 2 0,-9 8 0,-8 11 0,-11 5 0,-5 7 0,-2 8 0,1 5 0,-2 10 0,7 2 0,1 1 0,3 4 0,8 4 0,3 5 0,9 3 0,5-3 0,1 11 0,5-3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05:22.346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34 34 8491,'-6'-11'-701,"-4"1"-843,2 2 1544,3 3 0,0 6 0,5 3 0,0 13 0,0 9 0,5 8 0,3 7 0,-2 2 0,2 10 0,-1 6 0,5 9 0,-1 11-297,0 11 1,1 3 296,-1 1 0,-4-2 0,1-13 0,-6-1-56,2-6 1,1-13 55,-1-3 0,4-12 0,-5-6 0,1-6 0,-4-2 0,0-5 0,0 2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49:32.127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272 102 8104,'-11'-1'-1185,"0"-3"592,-1 3 297,1-9 296,5 9 0,-4-4 0,9 5 0,-6 0 0,3 0 0,3 0 0,-5 0 0,2 0 0,3 1 0,-3 3 0,-1-2 0,1 6 0,-4-4 0,0 3 0,2 1 0,-2 3 0,2 0 0,-2 1 0,-4 3 0,4 0 0,-4 4 0,4-4 0,-2 5 0,-1-1 0,-1 2 0,1 2 0,4 3 0,-1 0 0,2 5 0,-2-5 0,-1 5 0,6 0 0,-1-3 0,4 3 0,0-6 0,0 1 0,0 2 0,0-2 0,0-3 0,0-4 0,0-1 0,0 5 0,0 0 0,0-1 0,1-3 0,3 0 0,-2 0 0,6 3 0,-5 1 0,0 0 0,2-1 0,-1 1 0,5-2 0,-2-2 0,3 5 0,2-5 0,-1 5 0,0-5 0,1-2 0,-1 2 0,4 0 0,0 3 0,4-3 0,-4 0 0,4-1 0,-4 1 0,5 1 0,-1-5 0,-1 4 0,0-4 0,2 0 0,7-4 0,-3 4 0,2 0 0,-1-1 0,2-6 0,-2 2 0,5-3 0,0-1 0,4 2 0,-4-4 0,0 3 0,0 1 0,4 3 0,-1-3 0,-3-1 0,2 1 0,-6 3 0,5 0 0,0 1 0,-4-1 0,0 0 0,1 1 0,3-1 0,-2-1 0,1-3 0,0 3 0,4-2 0,0-3 0,0-1 0,-1 2 0,1 2 0,0-2 0,0 1 0,-1-3 0,-3 4 0,3-1 0,-3 5 0,-2-1 0,-2 0 0,2 1 0,-2-1 0,0 0 0,-3 0 0,1 1 0,2-1 0,-2 0 0,2 1 0,-2-1 0,-1 0 0,0-3 0,-1-1 0,2-3 0,2 4 0,-2-5 0,3 5 0,-3-5 0,-2 0 0,1-1 0,-1-2 0,2 3 0,3 1 0,-7 1 0,2-1 0,-2-3 0,3 3 0,0-2 0,-1 2 0,0-3 0,-4 3 0,4 1 0,-3-1 0,-2 0 0,2-4 0,-4 4 0,4-1 0,-5 5 0,1-4 0,-3 3 0,0-3 0,-1 3 0,0-3 0,1 5 0,-1-1 0,0 2 0,1 1 0,-1 0 0,-4 1 0,1-1 0,-2 0 0,2 0 0,1 1 0,-6-1 0,5 2 0,-4 2 0,3-3 0,-3 3 0,0 2 0,-4-2 0,4 1 0,-1-1 0,5-2 0,-4 2 0,1-1 0,-2 1 0,2-3 0,3 3 0,2-2 0,-2-2 0,2 4 0,1 0 0,0 0 0,1-3 0,-1 3 0,0 0 0,2 4 0,2-4 0,-3 0 0,3-4 0,2 4 0,-2 0 0,4 0 0,-4-3 0,5-1 0,-1 0 0,1 1 0,-1-1 0,2 0 0,-2 1 0,2-5 0,2 1 0,-1-1 0,1 4 0,0 1 0,-1-1 0,1-1 0,0-2 0,-1 2 0,1-3 0,-1 3 0,1 2 0,-4-5 0,0 1 0,0 3 0,3 4 0,-3 0 0,0-4 0,-4 1 0,4-1 0,-4 0-138,4 1 0,-4-1 158,4 0 0,-4 2 3,4 2 0,-2-2-45,2 2 1,1-3-4,-5-1 0,5 2 19,-1 2 0,1-2 5,-1 2 1,1-3 0,-5 0 0,5-5 0,-1 1 0,2-2 3,2 2 1,0 0 44,-1-4 1,1 4 5,0-5 1,-1 1-34,1-4 1,-1 4 1,1 0 1,1-1-20,2-3 1,-2 0 14,3 0 1,-4 2-74,0 1 0,0-1 66,-1 2 1,1-3 7,-1-1 1,1 0-10,0 0 1,3 1 2,0 3 1,5-3-50,-5 3 0,2-3 0,-2-1 0,-1 0 35,5 0 0,-3 0 0,3 0 0,-5 0 0,1 0 0,2 0 0,-2 0 0,1 0 0,-5 0 0,2-4 9,3 1 1,-4-1-3,4 4 1,-3-4 44,-2 0 0,1 0 95,0 4 0,-3-1-186,2-3 0,-5 3 81,5-3 0,-2-1-142,3 2 0,-2-6 76,-2 1 0,3-1-52,-4 2 0,0-7 20,1 3 1,0-3-10,3 3 0,-3-4 65,0 0 0,-5-4 0,1 4 0,1-5 51,-1 1 0,-1 2-69,-6 2 0,0-1 196,-4 1 1,4-4-98,-5 4 0,1-4 8,-4 4 0,0-1-86,0 1 0,-1 2-9,-3-2 1,2 1-35,-6-1 0,4 3-168,-3-4 1,1 0 207,-2 1 0,-2-4 0,2 4 0,2-1 0,-1 1 0,-1 1 0,-3-5 0,-1 5 0,1-1 0,0 1 0,0-1 0,-5 3 0,1-3 0,0 1 0,4-1 0,-4 2 0,0-2 0,-4 3-126,4 0 0,-4 1 127,4 0 1,-5-2-17,1-2 0,-2 2 15,-2-2 1,1 3-2,-1 0 0,0 1 1,1 0 0,-1-4 0,0 0 0,1-2 0,-1 2 0,1 3 0,-1-3 0,0-2 0,1 2 0,-1-4 0,1 4 0,-1-4 0,0 4 0,1-3 0,-1 2 0,0-2 0,1 3 0,-1-6 0,1 3 0,-1-4 0,0 0 0,1 3 0,-1 0 0,1-4 0,-1-3 0,0 0 0,1 3 0,3 0 0,0 1 0,4-5 0,-4 1 0,4-4 0,-4 3 0,5-3 0,-1 4 0,-1-4 0,1 3 0,-4-3 0,4 4 0,-4-2 0,4 2 0,-4 1 0,4-6 0,-5 6 0,1-1 0,2-2 0,-2 2 0,4-4 0,-4 3 0,1-3 0,-1 4 0,-1-2 0,5 2 0,-5-1 0,1-6 0,-1 6 0,1-3 0,-2 1 0,2 3 0,-2-6 0,-2 2 0,4 3 0,0 0 0,1 3 0,-5 2 0,0-1 0,1 0 0,-1 1 0,1-1 0,-1 2 0,0 2 0,-3-1 0,0 5 0,-5-1 0,5 0 0,-2 4 0,2-3 0,-2 2 0,-2 2 0,-1-2 0,4-2 0,-4 3 0,1-3 0,-2-2 0,2 2 0,-2 0 0,1 4 0,3 0 0,-3-1 0,-3-2 0,-3 3 0,-1-3 0,4 7 0,0 0 0,0 0 0,-2 1 0,2-2 0,-4 2 0,4 2 0,0 3 0,-3-3 0,-2 3 0,1 1 0,-1-1 0,1-3 0,3 3 0,-2-3 0,-2 2 0,1 2 0,0 0 0,4 0 0,-1 0 0,-2 0 0,1 0 0,-1 0 0,-2 0 0,1 0 0,0 0 0,4 0 0,-3 0 0,-1 0 0,0 0 0,4 0 0,0 0 0,1 0 0,-1 0 0,0 0 0,0 4 0,0 0 0,0 0 0,0-4 0,0 0 0,0 0 0,4 0 0,0 0 0,1 0 0,-1 0 0,-2-4 0,6 0 0,-4-1 0,4 1 0,-2 2 0,1-6 0,4 5 0,-4-5 0,2 2 0,-1-2 0,2-2 0,-3 3 0,4 0 0,0 0 0,0 4 0,1 0 0,-2-2 0,-2 1 0,2-4 0,-3 4 0,7 1 0,1 3 0,0 0 0,-3 0 0,0 0 0,4 0 0,-4 0 0,3 0 0,2 0 0,-2 0 0,4 0 0,-4 0 0,5 0 0,-1 0 0,1 3 0,-1 1 0,7 4 0,-4-4 0,5 1 0,-1-2 0,-1 0 0,6 4 0,-2-3 0,1 4 0,3-5 0,-3 5 0,2 0 0,2 3 0,4-4 0,0 1 0,10 5 0,-2 4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0:26.650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170 780 8068,'-12'-3'-292,"1"-1"1,4 0-366,-1 4 0,2-1 657,-2-3 0,-2 3 0,4-4 0,-2 5 0,1 0 0,4 0 0,-6 1 0,6 3 0,-1-2 0,4 6 0,-4-4 0,0 3 0,1 1 0,-1 3 0,0 0 0,0 4 0,4 0 0,-3 5 0,-1-1 0,0 3 0,4 0 0,0 6 0,0 2 0,0 3 0,0 1 0,0 3 0,0 1 0,0 5 0,0-2 0,1-2 0,3-1 0,2-4 0,6-4 0,0 3 0,3-3 0,-2-1 0,2 1 0,2-5 0,2 1 0,-1-2 0,1-1 0,0-2 0,3-2 0,1-1 0,-1-3 0,1-3 0,0 3 0,1-2 0,2-2 0,-2 0 0,2 1 0,2 0 0,-2 3 0,4-6 0,-3 2 0,4-2 0,-1 3 0,0-5 0,4 1 0,-6-2 0,6 1 0,-3 4 0,3-4 0,-2-1 0,2 2 0,-7-4 0,7 3 0,-2-4 0,1 0 0,5 0 0,0 1 0,0-3 0,-5 3 0,1 1 0,0-1 0,4 1 0,0-2 0,-1 0 0,-3 4 0,0-3 0,0 4 0,3-6 0,-4 2 0,4 1 0,-7-1 0,3 0 0,1-4 0,0 3 0,0 1 0,-4 0 0,0-4 0,-1 0 0,1 0 0,3 0 0,-3 0 0,-1 0 0,1 0 0,-5 0 0,1 0 0,2 0 0,-2 0 0,-1 0 0,-6 0 0,3 0 0,-4 0 0,4 4 0,0-1 0,-3 1 0,0-4 0,-1 4 0,1 0 0,2 0 0,-2-4 0,-2 0 0,2 0 0,-4 0 0,4 0 0,-1 3 0,1 1 0,1 0 0,-5-4 0,4 0 0,-4 0 0,3 1 0,-2 3 0,2-3 0,-3 3 0,2-3 0,-2-1 0,1 1 0,3 3 0,-1-3 0,-3 3 0,-3 1 0,3-1 0,2 1 0,-2-1 0,0-2 0,-4 6 0,4-4 0,0 3 0,2-3 0,-2 3 0,-3-3 0,3 4 0,-1-2 0,1 2 0,-2 0 0,2-4 0,1 5 0,-1-2 0,5 3 0,-1 2 0,1-1 0,-1 0 0,3 1 0,-4-1 0,4 0 0,0 1 0,1 3 0,0 0 0,-2 0 0,-2-4 0,3 4 0,1 0 0,-4 4 0,3-4 0,-3 4 0,0-4 0,3 5 0,-4-1 0,2-1-144,-1 1 0,3-2 152,-3 2 0,2 2 50,1-2 1,1 1-45,0-1 1,-1 2-90,1-2 1,0-1 85,-1 1 0,1 0-61,-1 3 1,0-3 46,-3 0 0,2-1-6,-2 0 1,1 2 85,-1-4 0,-2 0-79,-2-1 1,-2-1 122,2 5 1,1-6-70,-1 2 1,1 2 67,-5-2 1,1 5-77,3-1 0,-2-2-29,2 2 0,-2 0-10,-2 4 0,4-1-13,0 1 1,4 0-10,-4-1 1,4 2-15,-4 2 0,4 0-29,-4 4 1,4-4 50,-4 4 1,4-3 6,-4 3 0,4-1-8,-4 1 1,4-1 74,-4-3 1,1-2-52,-1 2 0,-2 2 3,2-2 0,-2 1-39,3-5 0,-4 1 7,3 0 0,1-2-55,0-2 0,-1-2 71,-4-2 0,0-2-29,1 2 0,3-2 15,0-2 0,0-3 4,-4-1 1,0 1 11,1 3 0,3 0 5,0 1 1,0-1-13,-4 0 0,4 0 4,0 1 1,4 3 24,-4 0 1,2-1-25,-2-7 1,-1 3-112,4-2 0,-3 2 108,4 1 0,-4 1-3,4-1 0,-4-1-11,4-3 1,-4 3-4,4-2 0,-4-2 11,4 2 0,-1-6 0,0 2 1,4-3-24,-3-1 0,1 0 16,-1 0 0,2-3 7,-2-1 0,2-5-3,2 2 0,-1-7-7,1-1 1,3-2 20,1 2 1,0 3 0,0-3 0,-3 1 107,2-1 0,3 2-112,1-2 0,-1 2 121,1 2 1,-3-1-57,3-3 0,-3 2-117,7-2 1,-2-1 3,5 0 1,-2-4-138,-1 2 1,5-4 146,3 0 1,-3-1 38,-2 0 0,-1 4 0,-2 1 0,-1 3 0,1-4 0,0 4 56,0-4 1,0 4-53,0-4 1,0 0-16,0-4 1,0 1-11,0-1 1,0 1-4,0-1 0,1 0 45,2 1 0,-5-1-15,2 1 0,-4-5-22,0 1 0,3-2 1,-3 2 0,3 1 15,1-6 0,-1 5 0,1-4 0,0 0 0,0-4 0,-1 4 0,-3 0 0,1 4 0,-4 0 0,3 1-2,-4-1 0,4 3-5,-3 0 0,-1 1 126,-3 3 1,3-3-61,1 0 1,0 0-162,0 4 0,-3-4 125,2 3 0,-1-6-109,1-1 0,-2 0 50,3 3 1,-3 0 35,-2 1 0,1-5 0,-1 1 0,0 1 0,-3 6 0,1-2 0,-5 2 0,4-3 0,-4 0 0,0 3 0,-4 0 0,0 4 0,1-4 0,-1 0 0,0-3 0,2-1 0,2 0 0,-3 1 0,4-1 0,-4 1 0,-1-1 0,1 0 0,-1 1 0,0-1 0,1 1 0,-1-1 0,0 0 0,-1 2 0,-2 2 0,2-2 0,-3 2 0,2-2 0,-1-2 0,2 4 0,-3 0 0,3 0 0,2-3 0,-2-1 0,-3 1 0,3-1 0,-2 0 0,-2 1 0,2-1 0,-2 1 0,2-1 0,2 2 0,-3 2 0,-1-3 0,2 4 0,0-8 0,3 0 0,-1 0 0,-3 3 0,3 4 0,-2 0 0,2-3 0,1-5 0,1 5 0,-1 3 0,4 0 0,0-4 0,1 1 0,0-1 0,-4 1 0,3-1 0,-1-1 0,1-2 0,-2 2 0,2-3 0,-3 4 0,0 0 0,3 0 0,0 1 0,0-1 0,-4 1 0,4 0 0,0 3 0,2-2 0,-2 2 0,-3-2 0,3-2 0,-1 4 0,1 0 0,-1 1 0,5-5 0,-4 2 0,4 2 0,-5-3 0,1 4 0,1 0 0,-1-1 0,0 4 0,-4-4 0,-3 5 0,0-1 0,-1 1 0,4-1 0,-4 3 0,-4-3 0,2 2 0,-1 2 0,1 0 0,-1-1 0,-3 1 0,3 0 0,-3-1 0,-1 1 0,0 0 0,0-1 0,0 1 0,0 0 0,-1 0 0,-3-1 0,2 1 0,-6 0 0,2-1 0,-2 1 0,-2 0 0,3-1 0,-3 1 0,-2 0 0,0-1 0,-3 1 0,2 4 0,-2-1 0,-1 4 0,1-3 0,-4 0 0,4 0 0,-5 1 0,1 2 0,1 1 0,-1-4 0,1 4 0,-5 0 0,4-2 0,0 1 0,0-4 0,-3 4 0,-1-3 0,1 3 0,3-1 0,0 1 0,-2 3 0,-2-3 0,-2 3 0,6 1 0,-6 0 0,-1 0 0,-1 0 0,5 0 0,-2 4 0,-3 0 0,3 1 0,-2-2 0,-2 2 0,2 3 0,0 1 0,3-5 0,-3 4 0,-1 0 0,0-2 0,0 2 0,3-2 0,-2 2 0,-2 2 0,2-3 0,-4 2 95,3-2 0,0 3-40,0-2 0,2 2 27,-5 1 1,1 4-55,-1 1 0,1-1-11,3-4 1,-2 4-39,-2 0 0,-5 4-13,5-4 1,-6 1 35,6-1 0,-2-1-8,-2 5 0,-4-4-31,0 4 1,1-4 26,3 4 1,-4-2 24,0 2 0,-3 1-23,3-4 1,-5 0-9,2-1 0,1-3-2,-2 4 0,1 0 0,-4-1 0,-1 0 2,1-4 0,0 4-5,0 1 0,0 2 37,-1-3 0,0 1-29,-3-5 1,1 4 0,-5 0 0,4 0-1,-3-4 1,4 1-62,-1-1 1,-3 0 73,0 1 0,1-1 0,2 0 0,-1-3 0,1-1 0,-5 0 0,1 0 0,3 2 0,1-5 0,1 1 0,-1-2 0,2-1 0,-6 1 0,4-1 0,-4-2 0,5 0 0,-1 0 0,-2 0 0,-2 0 0,3 0 0,1 0 0,2-4 0,2 0 0,-1-5 0,-3 2 0,2 1 0,-2-2 0,3 0 0,0-3 0,1 0 0,0 0 0,0-1 0,-1 1 0,5 0 0,0-1 0,-2 1 0,-6 0 0,6-1 0,-2 1 0,2 0 0,-2 0 0,2-1 0,-2 1 0,6 0 0,-6-1 0,6-3 0,-3 0 0,5 0 0,-5 4 0,2-1 0,-1 1 0,0 0 0,4 0 0,-4-5 0,-4 1 0,4 0 0,-1 4 0,5-2 0,-5-2 0,2 3 0,-1-3 0,2 2 39,5 2 1,-5-4-37,-3 0 0,0 0 56,0 3 1,-1 1-49,6 0 1,-6-1-6,2 1 1,-2 0 20,1-1 0,-2 5 0,3-1 1,1 2-11,-2-1 0,-2-2-3,-1 5 1,-3-4-75,7 5 0,1-2 69,-2 1 1,-2 3-50,-1-3 0,-3 1 41,7 0 1,-3 1 87,-1-1 1,-4 1-47,0 2 0,0 0 9,3 0 1,1 4-34,0 0 1,0 3 3,-1-3 1,5 4-32,0-5 1,0 6 42,0-1 0,-6 1-95,6-2 1,-2 3 75,6-2 1,0 3-11,-4 4 0,0-2 6,0 2 1,2 1 0,5-1 0,0 1-29,0 0 1,0-4 4,0 3 1,2 2-21,2-2 1,-2 1 34,6-1 1,-4-2 58,3 2 0,0 1-70,0-1 1,3 1-1,-2-1 0,2-1 9,2 5 0,-1-5 0,0 1 1,2 1 29,2-1 0,-1 4 5,5-4 0,0 2 32,4-2 0,-1-1-53,1 4 1,1 0-109,2 1 0,0-2 105,4-1 0,-5-3-134,1 6 1,3-5 107,2 1-4,-4-2 1,6-2-81,-3 0 0,3-3 62,1-1 1,0-3-158,0 4 192,0-6 0,1 7 0,3-5 0,-1 1 0,4-1 0,1-3 0,3 3 0,0-3 0,1-1 0,-1 0 0,0 0 0,1 0 0,4 5 0,1 1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0:33.488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9193 351 5998,'-6'-5'0,"1"4"0,5-4 0,0 0 0,-5 3 0,4-4 0,-3 2 0,-2 3 0,5-5 0,-3 2 0,-2 3 0,-1-9 0,-4 3 0,1 0 0,2-1 0,0 5 0,4-5 0,-5 4 0,1-3 0,-2 3 0,-1-4 0,4 6 0,-1-2 0,0-1 0,-3 1 0,0-3 0,0 3 0,-1-5 0,1 2 0,0 0 0,-1 0 0,1 3 0,0-3 0,3 0 0,1 0 0,-1-3 0,-3 2 0,-1 2 0,1-2 0,0 1 0,0-5 0,-1 5 0,1-1 0,0 2 0,-1-1 0,1-3 0,0 2 0,-1-1 0,1 2 0,0-2 0,-1 5 0,0-3 0,-3 3 0,1-4 0,-5 4 0,5 1 0,-1 3 0,-1 0 0,1 0 0,-5-4 0,1 0 0,1 0 0,0 4 0,2 0 0,-2 0 0,3 0 0,-4 0 0,4 0 0,-4 0 0,4 0 0,-4 0 0,1 0 0,-1 0 0,2 0 0,2 0 0,2 0 0,-2 0 0,-1 0 0,1 0 0,0 0 0,3 0 0,-3 0 0,0 0 0,0 0 0,4 0 0,-1 0 0,1 0 0,0 0 0,0 0 0,-5 0 0,1 0 0,3 0 0,1 0 0,4 4 0,-8 0 0,5 1 0,-5-1 0,2-2 0,2 6 0,0-4 0,0 3 0,-1-1 0,1 2 0,-2 1 0,-2-6 0,3 6 0,-3-1 0,2-2 0,2 2 0,-1-5 0,1 5 0,0-2 0,0 2 0,-1 1 0,1-6 0,0 5 0,-1-4 0,1 4 0,0 0 0,-1-2 0,1 2 0,-1-2 0,-4 2 0,4 2 0,-3-3 0,1-1 0,-1 2 0,2-4 0,-2 3 0,1 0 0,-1 0 0,2 3 0,-6-2 0,5-2 0,-1 2 0,-2-5 0,2 5 0,-3-2 0,2 2 0,-4 0 0,2-4 0,0 5 0,-1-1 0,4-2 0,-4 1 0,4-4 0,-4 1 0,0 1 0,-3-2 0,3 5 0,0-4 0,0 3 0,-3-3 0,2 1 0,-3-1 0,7-2 0,-7 6 0,3-4 0,-3 3 0,-1-3 0,-2 4 0,6-5 0,-3 5 0,3-6 0,-2 2 0,-2 1 0,-3-1 0,7 0 0,-2-4 0,2 1 0,-3 3 0,-1-3 0,-2 3 0,2-3 0,-3-1 0,4 0 0,0 0 0,0 0 0,1 0 0,-2 0 0,-3 0 0,4 0 0,-4 0 0,3 0 0,2 0 0,-5 0 0,1 0 0,0-1 0,3-3 0,-5 3 0,-2-3 0,1 1 0,-1 0 0,4 1 0,-4-1 0,-1 0 0,-2-1 0,2 3 0,1-3 0,0 2 0,-4-2 0,0 3 0,0-3 0,0-1 0,0 1 0,1-3 0,-1 3 0,-4-4 0,0 5 0,-1-2 0,2 1 0,1 3 0,-1-3 0,-3-1 0,-2 1 0,3 0 0,1 4 0,-1-4 0,2 1 0,-6-2 0,2 1 0,0 3 0,0-3 0,-1 3 0,-3 1 0,1-4 0,3 0 0,-3 0 0,2 4 0,2-3 0,-1-1 0,-1 0 0,-3 4 0,4-4 0,-1 0 0,4-1 0,-3 2 0,0 1 0,-5-1 0,2 0 0,3-1 0,-3 3 0,2-3 0,-2 2 0,-1-2 0,4 3 0,-1-3 0,1 3 0,-4 1 0,1-4 0,2 0 0,-2 0 0,3 4 0,-3-1 0,-1-3 0,1 3 0,2-3 0,-2 3 0,3 1 0,-3-4 0,-1 1 0,1-2 0,2 1 0,-2 3 0,3-3 0,-3 1 0,-2 0 0,1 1 0,0-2 0,0 3 0,0 1 0,-1-1 0,1-3 0,0 3 0,0-3 0,-1 3 0,1 1 0,-1-1 0,-3-3 0,2 3 0,-2-3 0,3 3 0,0 1 0,-4 0 0,-3 0 0,3 0 0,1 0 0,3 0 0,1 0 0,-2 0 0,-2 0 0,3 0 0,-3 0 0,1 0 0,-1 0 0,1 1 0,-5 3 0,6-3 0,-2 3 0,2-3 0,2-1 0,-4 4 0,0-1 0,0 2 0,4-1 0,-1-1 0,1 4 0,-1-3 0,-3 4 0,6-1 0,-2 4 0,2-3 0,-2 0 0,0 0 0,-1 7 0,5-2 0,-1 2 0,6-1 0,-2 1 0,-1-2 0,2 2 0,3 1 0,4-1 0,-1 1 0,-2-1 0,-1 2 0,0 2 0,4-2 0,-1-2 0,2-1 0,-1 5 0,-2-2 0,2 2 0,2-1 0,2-3 0,2 1 0,1 3 0,-3 3 0,-1-4 0,5 0 0,3 1 0,1-2 0,-1 2 0,-1 3 0,5-4 0,-4 0 0,4 1 0,0-4 0,4 4 0,0-2 0,-1 2 0,1 1 0,0-5 0,3 4 0,1-4 0,0 4 0,0-4 0,-2 2 0,5-2 0,-3-3 0,3 3 0,-4 2 0,5-2 0,-1 0 0,4-4 0,-4 4 0,0 0 0,-3 4 0,3-4 0,0 2 0,4-2 0,-4-2 0,1 6 0,-1-4 0,4 4 0,0-4 0,0 4 0,0-4 0,0 4 0,0-4 0,0 4 0,0-4 0,0 4 0,1-5 0,3 1 0,-2 1 0,6-1 0,-2 0 0,2-3 0,2-1 0,-3 0 0,5-1 0,3-2 0,-3 2 0,3-3 0,-1 0 0,1 0 0,-2-1 0,2 2 0,1-2 0,-1-2 0,5-3 0,-1 3 0,1-3 0,-1-1 0,3 0 0,-4 0 0,8-3 0,0-1 0,0-1 0,-3 1 0,3 1 0,1-4 0,0 3 0,0-3 0,0 3 0,4-4 0,1 5 0,-2-5 0,0 0 0,4-3 0,-2 0 0,6 0 0,-3-1 0,-1 1 0,5 0 0,2-1 0,2-3 0,-2 0 0,3 0 0,-2 4 0,-1-1 0,4 1 0,-7 0 0,3 0 0,0 0 0,-4 4 0,4-3 0,0 2 0,-3 2 0,7-1 0,-4 3 0,1-4 0,3 1 0,0-5 0,-1 2 0,2 3 0,-1-3 0,-4 2 0,4-2 0,4-1 0,-2 0 0,2-1 0,-3 2 0,0 3 0,-1-3 0,0 2 0,0-1 0,1 2 0,-5-3 0,0 2 0,0 2 0,0-2 0,2 6 0,-5-2 0,4-1 0,0 1 0,0-3 0,0 3 0,1-1 0,-6 1 0,5 3 0,-5-3 0,6-1 0,-1 1 0,-3 1 0,-2 3 0,-2-4 0,-1 0 0,4 0 0,0 4 0,-1-1 0,-3-3 0,0 3 0,0-3 0,4 3 0,0 1 0,-1-1 0,-3-3 0,1 3 0,3-3 0,-3 3 0,3 1 0,-3-4 0,-1 0 0,0 0 0,0 4 0,0 0 0,0 0 0,0 0 0,-1 0 0,1 0 0,0 0 0,-1 0 0,-3 0 0,3 0 0,-3 0 0,-1 4 0,1 0 0,-1 0 0,1-4 0,-1 0 0,-3 0 0,-2 3 0,3 1 0,0 0 0,0-4 0,0 1-118,0 3 0,-3-3 119,2 3 0,2-3 34,-2-1 1,0 4-11,-3 0 0,0 0 4,-1-4 0,1 3 35,-1 1 0,-3 4 9,0-5 1,0 2-25,4-1 0,-2-1-18,-2 4 1,2-3-28,-2 4 1,-1-5 33,0 5 0,1-4-113,4 3 0,-4-3 65,0 3 0,-1-3-12,5 4 0,-4-4 18,0 3 0,-4-3-8,4 3 1,-4 0-9,3 0 1,1 2 13,4-5 1,-4 3-8,0-3 1,-1 5 10,5-2 0,0 0-20,-1 0 0,1 0 16,0 0 1,0 3 45,4-2 1,-3-2-48,2 1 1,-1 0 2,2 0 0,-2 0-3,5-4 1,-4 0 0,4 4 1,-3-4-14,3 1 1,-4-3 17,4-1 1,-1 0-44,2 0 1,1 0 31,-2 0 1,-1 0-7,1 0 1,-1-1-31,1-3 1,3 1 1,-3-4 0,-1 1 56,1-2 1,-1-2-15,1 2 0,3 2 41,-3-1 0,-1-1-52,1-3 0,-1 3 51,1 1 1,2 0-39,-6 0 0,5-3-58,0 2 1,-3 0 59,3 0 0,-5-2 0,4 2 0,0-2 0,4-1 0,-5 0 0,-2-1 0,-2 2 0,1 3 0,-2-3 0,2 2 0,-2-1 94,-1 2 1,-1-2-46,1 5 1,0-3-18,-1 3 1,0-4-65,-4 5 0,4-5-3,-3 4 1,2-3-10,2 3 1,-5-3-14,1 3 1,-4-4 48,4 4 1,0 1-2,4 3 1,-4-4 8,-1 0 0,-3 0 0,4 4 0,0 0 0,4 0 0,-1-1 4,1-3 1,0 3-5,-1-3 1,1 3 34,-1 1 1,1 0 78,0 0 1,-1 0-45,1 0 1,3 0-46,1 0 1,-1 0 26,-3 0 0,3 0-6,0 0 1,2 0-123,-2 0 0,-2 0 52,3 0 1,0 0-121,0 0 1,4 0 146,-1 0 0,-1 0-3,1 0 0,-3-4 0,3 1 0,-1-2 0,1 1 0,1 1-105,-4-4 0,3 4 159,-4-1 1,4 2-5,-3-2 0,3 3-44,-4-3 0,2-1 13,-2 1 1,-2 1-43,3 3 1,0-4-7,0 0 1,-1-4 7,-3 5 0,-1-5 19,1 4 1,-1-3 1,1 3 0,1-3 0,2 3 0,-6-4-49,3 5 0,-4-3 59,0 3 1,2 0 9,-2-4 1,-2 4 9,2-1 0,-5 3-21,1 1 0,2-4-70,-2 1 1,0-1 69,-4 4 1,0 0-47,1 0 0,-1-4 37,0 0 0,1-1 0,-1 1 0,-4 3 10,1-3 1,-1-1-7,5 2 1,-5-5 50,1 4 0,-1-3 14,5 3 0,-5-1 139,1 1-138,-1 3-138,5-9 0,-1 9 101,0-3 1,-3-1-135,-1 1 0,1-1 22,3 1 1,-3 3 30,-1-3 1,1-1 47,3 2 0,0-3 0,1 3-8,-1 1 0,0-6 8,1 4 0,-2-1 106,-3 1 0,3 3-98,-2-3 1,-2-1 281,2 1-250,-1-5 1,3 7 52,-2-6-81,2 6 1,-8-7 2,6 5 1,-4-1-116,3 2 1,-3 0 130,3-4-117,-4 4 77,7-7 1,-7 5 115,4-3-73,-4-2-10,7 4 1,-9-1-17,3-1 1,-3 4 11,-1-3 1,0 3-17,0-4 0,0 5 31,0-5-181,0 6 147,0-9 0,0 9-80,0-6 1,-4 5 51,0-5 1,-1 6-35,2-2 78,1-2-40,-8-1 0,5 0 80,-2-1 0,0 4-75,4-3 113,1 4-115,-8-7 1,5 8 0,-2-6 1,1 6-24,2-2 1,1 2-58,-4-2 89,4 2 0,-6-4-9,6 2 1,-2 3-5,1-3 1,3 2-31,-3-2 53,-2 3 0,3-5 0,-5 2 0,6 3 0,-4-4 0,2 5 0,3-5 0,-9 3 0,8-3 0,-8 5 0,9 0 0,-9 0 0,4-5 0,-6-1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0:43.043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148 114 6206,'-6'0'0,"0"0"0,6 0 0,0-5 0,-5 4 0,4-4 0,-4 5 0,5-5 0,-1 3 0,-3-1 0,3 1 0,-4 2 0,0 0 0,0 2 0,-3 1 0,-1 0 0,6 4 0,-5 1 0,4 3 0,-3 2-101,3 2 0,-1-2 1,1 2 1,3-3 359,-3-1 0,3-3 102,1 0-86,0-1 0,5-1-45,3-2 1,3-4-260,4-4 1,-2-2 85,2-5 1,1-4-396,-1 0 0,0-5 96,-4 1 1,-1 1 12,-2-1 0,-2 4 28,-2-4 1,-3 6 199,3-3 0,-8 5 0,-3 4 0,-3-2 0,-2 5 0,-4 2-3,-3 5 1,2 1 145,-2 7 1,1-2 227,-1 6 0,3 2-87,5-2 0,1 1 11,2-1 0,-1-2-88,6 2 1,-1-3-56,4 0 0,1-1 27,3 0 1,2-5-10,5-2 0,2-3-114,2-1 1,1-1-78,3-3 1,3-2-228,-4-5 1,3 0 30,-3-1 0,2-3-214,-4 0 0,-1-4 12,-4 4 0,-1-1 138,-2 1 0,-3 2 281,-5-2 0,0 3 0,-5 2 0,-3 2 0,-2 3 0,-1 5 0,-4 5 0,-1 3 0,-2 5 0,3 2 0,-1 2 0,5-2 0,0-3 296,0 3 1,4 2 54,4-2 1,1 0-39,2-4 0,2-3-129,1-1 1,4-4-3,4 1 0,4-3-85,0-1 0,4-5-175,-4-3 0,4-3-129,-4-4 0,0 2-272,-4-2 0,-1-1-128,-2 1 0,1 0 607,-6 3 0,0 5 0,-7-1 0,-2 6 0,-5-2 0,-10 4 0,-1 4 0,-8 7 0,1 7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0:58.109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147 148 8102,'-6'-5'-1677,"0"4"1677,2-3 0,3-2 0,-9 4 0,7-3 0,-4 5 0,4 0 0,-2 0 0,0 0 0,4 2 0,-3 1 0,3 4 0,1 4 0,0 0 0,0 1 0,0-1 0,1 0 0,3 0 0,-3-3 0,3 0 0,-3-1-115,4 4 1,-2-4 122,4-4 0,-3-1-177,3-2 1,-3-2 120,4-1 1,-2-5 38,2-7 1,2 1 15,-3-5 0,-1 1-29,2-5 1,-5 4 21,0 0 0,-1 2 0,-2-2 0,0-1 0,0 5 0,-5 0 0,-3 3 0,2 6 0,-2 2 0,-1 3 0,-6 1 0,3 2 0,-3 6 0,-2 1 0,2 10 0,-1-1 217,1 5 0,4 0 21,-1-1 0,2 1 40,6 0 1,-3-1-89,3 1 1,0-6 114,4-2 1,4-2-73,0-2 1,6-4-74,1-4 0,1-1-55,3-2 0,-2-2 84,2-1 1,-2-5-432,2-7 1,1 1-12,0-5 1,-1 4-149,-4-4 1,0 2 111,1-2 1,-6-1-54,-2 5 0,-3-4-265,-1 4 607,0-5 0,-5 7 0,-3-2 0,-2 8 0,-1 3 0,-4 3 5,0 1 0,-2 6-41,2 5 0,4 0 449,0 5 1,-1 0-107,5-1 0,1 4 4,-2-4 1,6 4 5,-2-4 0,3 0-115,1-4 0,1 0-47,3 1 0,-2-2 29,6-3 1,-1 2-90,4-5-60,1 0 1,3-6-153,0-1 1,0-4-39,-4-4 1,2 0-250,2-1 1,-2 0-126,2-3 1,-4 1 208,-4-5 1,0 5 4,-4-1 0,-1 3 134,2 0 1,-3 1 180,-1 0 0,-5 4 14,-3 4 1,-3 1-15,-4 2 0,-2 7 122,-1 4 1,-2 0 121,4 4 0,1 2-88,4-2 0,1 4-67,2-4 1,2 0-258,2-4 0,3 0 183,-3 1 0,3-1-299,1 0 1,5-4 283,3-4 0,2 4 0,1-1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0:59.364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238 102 7884,'5'-6'-874,"1"-4"1,4 7 873,-2-5 0,-3 6 0,-4-4 0,3 2 0,-3 3 0,4-4 0,-6 1 0,-3 0 0,3 0 0,-4 4 0,0 0 0,4 0 0,-4-5 0,5 4 0,0-4 0,-5 15 0,3-2 0,-1 7 0,1-3 0,2 0 0,0-1 0,0 0-96,-5 6 1,4-5-94,-3 3 220,3-2-26,1-2 41,0-5-26,0-1-77,0-15 1,0-2 58,0-11 1,0 2-3,0 2 0,0-1 0,0 5 0,0-4 0,0 4 0,-5 0 0,-1 5 0,-5 2 0,-1 3 0,1 5 0,0 5 0,-1 3 0,1 7 0,0 4 0,-1 1 61,1-1 1,4 2 137,-1-2 1,5 1-124,0-1 1,1-3 133,2-5 1,0 1-128,0-1 1,5-5 1,3-2 0,2-3-88,1-1 0,1-1 94,-1-3 1,4-3-436,0-8 1,0 1 123,-3-5 1,-1 0 46,0-4 0,-1 5 173,-2-1 0,-3 4 0,-5-4 0,0 5 0,-5-1 0,-3 7 0,-3 3 0,-4 5 0,-4 9 26,-7 3 1,2 6 6,-3 1 1,3 4 167,2 3 0,0-2 247,4 2 0,1-2-170,6-1 1,5-2 15,2-2 1,3-3-221,1-4 1,6-6 130,5-2 1,2-3-258,6-1 0,0-6 63,3-5 0,5-2-634,-1-6 1,0-4 170,-3-3 1,-2 0 78,-2 3 1,-3 4 372,-4 0 0,-6 6 0,-2-2 0,-4 3 0,-4 5 0,-7 2 0,-12 10 0,-6 1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1:04.993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2940 159 7511,'-8'-1'-1333,"1"-3"1333,4 3 0,-2-4 0,0 5 0,4-6 0,-4 5 0,0-4 0,4 5 0,-9 0 0,7 0 0,-4 0 0,3 0 0,-4 0 0,1 0 0,-4 1 0,-1 3 0,1-3 0,0 3 0,-4 3 0,-1 0 0,1-1 0,4 2 0,0-2 0,-1 2 0,1 2 0,0-3 0,0 0 0,-1 0 0,-3 1 0,0 3 0,0 0 0,4 1 0,1-1 0,2 0 0,-2 0 0,3 1 0,-4-1 0,0 0 0,0 1 0,0-1 0,0 0 0,4 1 0,-3-1 0,2 0 0,-2 1 0,-1-1 0,3 0 0,1 0 0,3 1 0,-3-1 0,-1 0 0,-2 1 0,3-1 0,-2 0 0,5 1 0,-5-5 0,2 1 0,0-1 0,0 5 0,3-1 0,-4 0 0,1 0 0,-4 1 0,1-1 0,2 0 0,-2 1 0,2-1 0,-2 0 0,-1 1 0,4-1 0,-1 0 0,2 1 0,-2-1 0,-2 0 0,3 0 0,0 1 0,0-1 0,4-3 0,0-1 0,-3 1 0,3 3 0,-1 0 0,4 1 0,-4-1 0,0 0 0,1 2 0,3 2 0,-4-3 0,0 4 0,-1 0 0,1-1 0,2 1 0,-6-1 0,2-1 0,-2 5 0,0-4-219,4 4 0,-4-4 245,5 4 1,-5-5 3,4 1 0,-3-3-15,3 0 0,0-1 4,4 0 0,-4 1-11,1-1 1,-1 0 22,4 0-46,0 6 1,0-5 26,0 3 0,0-2-28,0-2 0,-1 1 12,-3-1 1,3 0-5,-3 1 0,3-1 0,1 0 1,0 0-2,0 1 0,0-1 18,0 0 1,-4 2-11,0 2 1,0-2 18,4 2 1,0-3-30,0 0 0,-4 3 0,1 0 1,-1 0 0,4-4 0,-4 4-2,0 0 1,-3 2 34,3-2 1,-3-3 2,3 3 0,-4-1-44,5 1 0,-3-2 18,3 2 0,0 1 18,-4-1 0,3 0-14,-4-3 1,6 3-47,-2 0 1,-1 4 22,1-4 0,-1 1-7,1-1 1,3-1 24,-3 5 1,-1-2-3,2 2 1,-5 3-10,4-4 1,-4 0 2,0 1 1,2 0 42,-2 3 1,2 1-37,-2-1 0,-2-3 15,3 0 1,-3 3-1,-2 0 1,1 3 1,0-6 0,0 2-25,-1 2 0,0 0 14,-3-1 1,2 1-38,-2 0 1,1-1 32,-1 1 1,1-1-1,-5 1 0,2 1 0,-2 2 0,-2-2 0,2 2 0,-3-2 0,0-1 0,-2-4 0,-2 0 0,2 0 0,-3 3 0,3 1 0,2-1 0,-1-3 0,1 0 0,-2 0 0,-3 4 0,3-1 0,-2 1 0,2-1 0,2 1 0,-1 0 0,0-1 0,1 0 0,-1-4 0,0 4 0,1-3 0,-1 2 0,1 2 0,-1-5 0,0 1 0,0-4 0,-4 4 0,3-1 0,-2 1 0,2 1 0,1-5 0,1 4 0,-1-4 0,-1 4 0,-2-4 0,2 5 0,-2-1 0,2-2 0,1 2 0,1-4 0,-1 4 0,2-1 0,2 0 0,-1 4 0,5-3 0,-6-2 0,3 2 0,0 0 0,-1 3 0,0-3 0,-3 0 0,-1 0 0,1 4 0,-1-1 0,0 1 0,1-1 0,-1 1 0,0 0 0,1-1 0,0 1 0,4 0 0,-4-1 0,3 1 0,2-1 0,-2 1 0,5 0 0,-1-1 0,3-3 0,0 0 0,1-2 0,0 2 0,-1 1 0,1-5 0,0 4 0,-1-4 0,5 4 0,-1-4 0,5 2 0,-5-2 0,6-1 0,-2 4 0,-1 0 0,1 1 0,0 1 0,4-5 0,0 5 0,0-1 0,0 1 0,0-1 0,0 1 3,0-5 1,0 5 2,0-1 1,4 1 50,0-1 0,5 1-47,-2-5 1,3 4-13,1-4 1,1 4 17,-1-4 0,-3 1 72,-1-1 0,1-2-63,3 2 1,0-2-28,1-2 1,-1 0 16,0 1 0,0-1-1,1 0 1,-5-3-9,1-1 0,-1-3-2,5 4 0,-5-6-3,1 2 0,-1 1 10,5-1 0,-1-1 17,0-3 1,1 0 29,-1 0 1,4 0 6,0 0 1,0 0 4,-4 0 1,1 0 104,-1 0 1,2 0-121,2 0 0,-3-3 15,3-1 1,-1-5-28,1 2 1,-1 0 26,5 0 1,-5-1-93,1-3 0,2 0 79,2-1 0,-1-3-87,1 0 1,-4 0 49,4 4 0,-1-4-6,5 0 0,-4-2-3,0 2 0,-2 1 2,2-5 1,2 4 87,-2-3 0,1-1-72,-1-4 0,3 4 21,-4 0 1,0 1-65,1-5 0,0 0-8,3 1 1,0-2-10,-3-3 1,2 4-130,-2-4 1,2 2 112,2-1 0,-4 2-23,-1-3 0,-3 4 75,4 0 1,-5 2-55,1 2 0,2-3 120,-2 4 1,0-1-47,-4-4 1,2 7-23,2-7 0,-3 2-45,3-6 1,-1 4 3,1-4 1,-1 3 25,5 2 1,-5-1-1,1 0 1,1 1 86,-1-1 0,1 1-97,0-1 1,-4 4 148,3 0 1,-1 4-51,1-4 0,-2 1-27,2-5 0,-1 4-48,1 0 0,-2-3 1,6-5 0,-4 0-148,4 0 1,0 0 99,4-4 0,-2 0-21,-2 5 1,2-5 34,-2 5 1,-1 1 101,1 6 0,-6-2-54,2 2 1,2 3 96,-2 1 0,0-2-75,-4 2 0,1-1 22,-1 1 0,1 1-42,3-5 1,-2 4 12,2-4 1,1 0-59,0-3 1,2 0 52,-3 3 0,4-2-124,-4 2 1,4-1 46,-4 1 0,2-2 24,-2 2 0,-3 2 24,3-2 1,2 1-15,-2-1 1,0-1 54,-4 5 1,2-5-49,2 1 1,-3-2-3,3-2 1,-1 1 15,1-1 1,-2 0-190,2 1 0,1-1 18,-1 0 1,2 1 11,-2-1 0,-3 4 113,3 1 0,0 0-5,-3-1 0,2-1 101,-7 5 1,3-1-82,1 1 0,-3 2 87,0-2 1,-2 1-83,1-1 0,2 2 156,-5-2 1,5 2-151,-2-3 1,0 4-1,0-3 0,1 1-56,3-1 1,-4 1 69,1-5 1,0 4-139,3-4 1,0 6 70,0-3 0,-3 3-5,0-2 0,-5 2 43,5-2 0,-2 2-3,2 2 1,0 0 23,-4-1 1,4 1 3,-4 0 1,4-1 0,0 1 1,-2 0 12,2 0 0,-5-1-18,5 1 0,-2-2-5,2-2 1,2 7-27,-3-4 0,0 3 20,0-2 1,1 1-5,3 3 1,-1-4 42,-2 4 1,2 1 0,-3-2 0,3 4 14,2-3 0,-5 3-43,1-4 1,-1 5-16,5-5 0,-1 4 23,0-3 1,0 1 13,1-2 1,-5-1 1,1 6 1,-1-5-2,5 4 0,-1-3-23,0 3 1,1-5-3,-1 2 1,1 0 8,4 0 0,-4-1 1,3-3 1,-1 3 119,1 1 0,-1-1-110,5-3 0,-5 3 93,1 1 1,1 1-81,-1-2 0,0-1 56,-4 6 1,1-6-36,-1 1 0,0 3 65,1 1-38,4-2 1,-3 1-1,2-2 1,-2 0-74,3 3 1,-4 2 43,3-6 0,1 5-27,0-5 1,-1 4 36,-4-3 0,4 3-3,0-3 0,4 3-38,-4-4 1,4 4-2,-4-3 1,4-1 1,-4-3 1,4 4-5,-4-1 1,5 0-16,-1-3 0,1-4 30,-1 0 1,1 0 5,-5 4 1,5-1-12,-1 1 1,-2-4-22,2 0 0,-4-1 45,4 0 0,-4 4 9,4-3 1,-4 1-66,4-1 1,-5 2 34,1-2 1,-3 3 7,0 0 1,3-3-9,0 0 1,0 0-36,-4 4 0,1-4 34,-1 0 1,0-2 0,1 2 0,-5 3 35,1-3 0,-5-2 92,5 2 0,-2-4-149,2 4 1,2-1 4,-3 1 0,0 1-107,0-5 0,-1 2 127,2-2 1,1 1-35,-5 3 1,1 3 21,-2-3 0,0-2 11,4 2 0,-4 0 20,1 4 1,-3-1 6,-1 1 1,4 0-49,-1-1 1,1 1 12,-4 0 0,0-4-6,0 0 1,0 0 15,0 3 1,0 1-32,0 0 0,0-1 22,0 1 0,0 0-28,0-1 0,0 1 20,0 0 0,0 0-2,0-1 1,0 1 133,0 0 0,-1-1-122,-3 1 1,2 0-9,-6-1 1,4 1 16,-3 0 1,4 3-15,0 1 1,-4-1 21,0-3 1,0 0-117,0-1 1,3 1 80,-3 0 0,0-1-11,0 1 1,-2 4-42,5-1 1,-5 2 35,2-2-38,-3-2 1,-1 5 45,-1-2 0,1 2-1,0 5 1,-1 0 0,1 0 0,0 0-6,-1 0 1,1 0 4,0 0 1,-1 0-5,1 0 1,0 0-26,0 0 0,-1 0-1,1 0 1,0 0-28,-1 0 1,1 1 44,0 3 1,-4-3-11,0 3 0,-1-3 64,5-1 0,0 0 15,0 0 0,-1 4-10,1-1 1,-4 1 20,0-4 0,0 0-34,3 0 0,1 0 21,0 0 1,-4 1-3,0 3 0,0-3-20,3 3 1,0-3 28,-3-1 0,2 0-29,-2 0 1,1 0-11,-1 0 0,3 0-26,-4 0 1,0 4-8,1 0 0,0 0 34,4-4 0,-4 0-2,-1 0 1,0 0-25,1 0 0,3 4 20,-4-1 0,3 1-39,-2-4 1,2 4 32,-2 0 0,2-1-64,2-3 1,-2 4 76,-2 0 1,3 1-1,-3-1 0,2-3-91,2 3 0,0 1-10,-1-1 0,0 1-44,-3-2 0,2-1 99,-2 1 0,2 2-67,2-1 0,-4 1 51,0-1 1,-1-3-65,1 3 1,2 1 31,-2-1 1,-1 1-6,1-1 1,-4-3-66,4 3 0,-2 1 6,2-2 0,1 2-134,-4-1 0,4-1 277,-1 4 0,-3-3 0,-1 4 0,2-5 0,-2 5 0,5-4 0,-1 3 0,-3 1 0,1 3 0,-6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14:19.832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1301 193 5994,'-12'0'0,"1"-1"0,0-3 0,-4 3 0,0-3 0,-6-1 0,3 1 0,-9 2 0,-3 6 0,-8 2 0,-3 5 0,-4 2 0,-4 2 0,-8 6 0,-7 6 0,1 5 0,-1 2 0,4 1 0,-4 7 0,5-5 0,-2 5 0,9-4 0,3 3 0,6-5 0,2 2 0,4-1 0,-1 0 0,7-2 0,1 3 0,5 1 0,-2-1 0,3 1 0,2-2 0,4-1 0,3 1 0,4-2 0,3-1 0,3-3 0,5-1 0,2-5 0,1 1 0,5-2 0,7-1 0,3 3 0,4 0 0,1 1 0,-1-5 0,5 2 0,-1 3 0,6-1 0,-2 8 0,-1-3 0,1 7 0,-1-1 0,1 0 0,1 6 0,-4 10 0,-2-4 0,-6 7 0,-1 3 0,-6 5 0,0 3 0,-8 1 0,0 0-125,-4-1 0,-5 5 125,-3 0 0,-7 8 0,-4-1 0,-1 3 0,1-3 0,-2 0 0,2 0 0,-1 7 0,1-3 0,7 2 0,4-9 0,6 1 0,-2 3 0,3 1 0,1-2 0,10-2 0,5-9 0,6-2 0,6-1 0,1-1 0,6-8 0,5-2 0,3-9 0,3-4 0,4-4 0,6-3 0,6-4 0,4-6 0,-1-5 0,6-6 0,2-2 0,5-1 0,-2-6 0,-1 0 0,1-4 0,5 3 0,2 1 0,4 4 0,-7-5 0,1 6 0,-8-1 0,3 2 0,-3 1 0,3 0 0,-3 1 0,0-2 0,-4-3 0,-1 3 0,1-2 0,3-3 0,-4-1 0,4-3 0,-7-1 0,-1 0 0,1 0 0,0-6 0,4-6 0,-6 0 0,-1-7 0,-3 4 0,-2-4 0,4-4 0,1-3 0,-5-5 0,-3 0 0,0-6 0,3-5 0,0-2 0,-4-1 0,-1-4 0,-6 0 0,1-6 0,3-2 0,-7-4 0,-1-7 0,-4-1 0,-3-3 0,-2-2 0,-2-5 0,-3 6 0,-8 5 0,-4 2 0,-8 5 0,-2-4 0,-5 1 0,-1 2 0,-3 2 0,-2 2 0,-5 2 0,-4-2 0,-1-2 0,-2 2 0,3-2 0,-1 2 0,5 1 0,4-4 0,-1-3 0,6 2 0,-2 2 0,4-3 0,4-1 0,2-4 0,5-4 0,2 4 0,2 1 0,-1 0 0,4 7 0,-4-1 0,1 5 0,-2 4 0,-2 3 0,-4 3 0,-4 1 0,-1-1 0,-2 1 0,0 0 125,0 0 0,-2 0-125,-1-1 0,-4-1 0,-4-6 0,0 5 0,-1-5 0,-3 6 0,0 1 0,-6 1 0,-2 0 0,-1 3 0,-6 1 0,-4 5 0,-3-2 0,-6 3 0,1 1 0,2 5 0,-1 2 0,-2 4 0,-6 0 0,-1-2 0,-3 2 0,-1-2 0,5 6 0,-5 2 0,1-2 0,-5 1 0,2-1 0,-2-1 0,9 5 0,-5 0 0,1 4 0,-6 0 0,-1-1 0,0 6 0,3 2 0,-3 3 0,-1 1 0,-3 0 0,4 0 0,-4 5 0,4 3 0,-4 2 0,3 1 0,-3-4 0,4 1 0,3-2 0,5 2 0,-1 2 0,-4-3 0,2-2 0,2-1 0,7-3 0,4-1 0,6 0 0,-2 0 0,-1 2 0,2 1 0,-1-1 0,4 1 0,-4 0 0,1 1 0,-5-2 0,4 6 0,5-4 0,2 3 0,1 1 0,-4 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39:32.914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655 442 8250,'-5'-7'-629,"4"-3"-787,-9 4 1416,8 0 0,-8 1 0,8 5 0,-6 0 0,5 0 0,-5 0 0,4 0 0,-3 0 0,-1 1 0,-3 3 0,0-2 0,-1 6 0,1 1 0,0 6 0,-4-2 0,0 6 0,-6 1 0,3 7 0,-4 3 0,0 8 0,-6 2 0,-2 5 0,-3 9 0,-1 3 0,4 8-138,0 3 0,1 8 138,-1 7 0,2 1-306,6-1 0,-1 4 306,0 7 0,2 2 0,2 2 0,11-49 0,1 1 0,0 44 0,-2 0 0,5-3 0,2 2 0,5-3 0,5-7 0,7-11 0,2-2-95,6 2 0,3 1 95,1 2 0,0-2 0,0-5 0,1 1 0,2 2 0,2 4 0,-2 4 0,-1-5 0,2-2 0,-5-3 0,4-2 0,-1 0 0,1-3 0,3 0 0,-3-7 0,3 2 0,1-6 0,-4-3 0,0-1 0,-1-3 0,1-1 0,3 1 0,-3-1 0,-1-6 127,1-5 0,0-7-127,4-8 0,1-2 308,3-6 1,3-5-309,8-2 0,0-4 103,8-4 1,-2-2-104,9-5 0,-1-2 0,1-2 0,2-3 0,-1-4 0,6-2 0,5-2 0,0 2-220,0-3 1,1 2 219,-1-1 0,3 2 0,4-2 0,-4 2 0,0 1 0,-6 4 0,-9 0 0,-4 6 0,-7-3 0,-4 0 0,-7 1 0,-3-4 0,-5 4 0,-1-5 0,1 1 0,-1 2 0,-3-2 0,2-4 0,-6-3 0,4-2 219,-3 2 1,-1-3-220,-3-5 0,-5 0 0,1 0 0,-5-5 0,1-2 0,-2-2 0,-2 1 0,-3-1 0,-1 1 0,-4-7 0,0-4 0,-3 2 0,-3-2 0,0 4 0,-4-4 0,3-3 0,-4-5 0,6 0 0,-2 1 0,-1 0 0,1-4 0,-1 2 0,1-2 0,3 2 0,-3 5 0,3 0 0,1-4 0,0 5 0,0-1 0,-4 2 0,1 6 0,-1 0-96,4 4 1,-4-3 153,0 3 0,0-3 44,4 7 0,-3-3-62,-1-2 0,0-3-131,4 0 0,-4 0 34,1 4 0,-2 0 33,1 0 1,3 0-28,-3-1 0,-1 5-25,1-1 1,-1 5 75,1-5 0,2 6 0,-6-2 0,4 3 0,-3 1 0,3-1 0,-3-3 0,-1 3 0,-3-3 0,3-1 0,1 2 0,-5-2 0,-3 1 0,-5 3 0,1-3 0,-2 3 0,-2 1 0,-1 1 0,-2 3 0,-7-1 0,-4 4 0,-2 1 0,1 3 0,-1 1 0,-2-1 0,-7 2-42,3 2 0,-2-1 42,6 5 0,-3 0 0,2 3 0,-4-3 0,1 0 0,-3 1 0,6 7 0,0-2 0,0 5 0,-6 1 0,3 3 0,1 0 0,3 0 0,-2 6 0,-6 5 0,6 2 0,-2 6 0,2-4 0,-2 3 0,0 1 0,0 4 0,1-2 0,2-2 0,-2 3 0,3-4 0,-1 0 0,-3 1 0,6-4 0,-6 4 0,2-5 0,-2 1 0,4 2 0,-1 2 0,6-3 0,-2-1 0,4 2 0,4-2 0,-1 1 0,4-1 0,1-2 0,-2 8 0,-1-3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39:34.840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147 112 8099,'-11'0'-296,"0"0"1,3-1-371,0-3 1,5 3 665,-5-3 0,4 3 0,-3 1 0,4 0 0,-7 0 0,9 1 0,-3 3 0,-1-1 0,1 4 0,1 1 0,3 3 0,0-4 0,0 1 0,0 0 0,0 3 0,0 0 0,0 0 0,1 0 0,3-4-310,-3 3 314,9-4 1,-7 1 241,4-4 0,-1-3-74,2-3 1,1 0-116,-6-4 1,6-5-110,-1-3 0,-2-1-232,2 1 0,-6 2 119,2-2 1,1-1 164,-1 1 0,-1 0 0,-3 3 0,0 1 0,0 0 0,-5 0 0,-1 4 0,-5 3 0,0 3 0,-1 2 73,1 3 1,0 0 178,-1 7 0,5-2 105,-1 6 0,6 1-118,-2 0 0,3-1 73,1-4 0,0 0-11,0 1 1,0-1-35,0 0 0,0-3 87,0-1-154,0-4 0,5 6-131,2-6 0,0-3-214,0-3 1,1-7-549,3-2 1,-1 1 384,-3-4 0,4 1-310,-4-1 0,-2 2 185,-1-2 1,-3 3 432,-1 0 0,0 1 0,0 0 0,0 5 0,-5 1 0,-2 5 0,-3 1 0,-2 3 0,1 2 180,0 5 1,-1 2-26,1 2 1,1-1 308,2 4 0,0-3-135,4 4 1,0-4-24,4 4 1,0-5-85,0 1 0,1-2-35,3-2 1,4-5-36,7-2 0,-3-3-33,3-1 0,3-5-421,1-2 0,-2-5 169,2-3 0,-4-2-550,4-6 0,-5 1 338,1-1 1,-4 4-179,-3 0 0,-3 4 523,-5-4 0,0 6 0,0-3 0,-6 4 0,-6 1 0,-4 4 0,-7 4 0,1 6 0,-1 5 0,1 3 0,-1 4 0,4 2-22,0 1 0,5 4 258,-1-3 1,4 2 128,3 2 1,3-6-84,5-2 0,0-1-13,0 1 0,2-7-47,1-1 0,5-1 13,7-2 1,-1-5-229,5-7 0,-2-3 112,2-4 1,1 1-520,-5-5 0,4 1 215,-4-5 0,0 0-260,-3 1 0,-6 4 160,-2 3 0,-3-1 0,-1 1 1,-6 3 63,-6 5 1,-4 4 220,-7 0 0,1 3 0,-1 3 0,4 5 0,1 7 0,4-3 0,-1 4 0,2 0 0,2-1 0,4 0 0,-3 1 0,4 2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14:26.652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12 340 7998,'0'6'-1416,"0"-1"849,0-5 567,-5 0 0,3 5 0,-3-3 0,5 3 0,10-5 0,-6 0 0,7 0 0,-6 0 0,3 0 0,-2 1 0,2 3 0,2-2 0,-3 6 0,7 1 0,1 6 0,7 3 0,0 9 0,2 3 0,6 8 0,2 8 0,5 11 0,-1 0 0,1 8 0,1-6 0,-4 1 0,1-2 0,-9-2 0,1-13 0,-5-5 0,-3-16 0,0-3 0,-5-6 0,1-6 0,-2-2 0,-3-6 0,-3-3 0,2-7 0,-5-8 0,4-4 0,0-3 0,-2-8 0,2-7 0,-4-7 0,3-1 0,-4-4 0,0 4 0,-3-6 0,-3-2 0,-1-8 0,-7-7 0,1-3-122,-9 3 0,5 2 122,-1 6 0,3 1 0,5 10 0,-2 11 0,5 15 0,1 8 0,3 4 0,-5 8 0,3 2 0,-3 11 0,5 5 0,-3 2 244,-1 6-244,-5 5 0,3 0 0,-6 3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14:27.302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12 1 6001,'-6'0'0,"1"0"0,5 0 0,10 5 0,-3-3 0,8 6 0,-1 1 0,1 6 0,-1 2 0,5 6 0,1 4 0,6 4 0,0 6 0,4 5 0,-5 2 0,1 1 0,-2-4 0,-1 1 0,-2-7 0,-2-1 0,-3-10 0,-4-9 0,-1-8 0,0-7 0,0-6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14:35.453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121 113 6768,'0'-7'-646,"0"2"646,0 0 0,0 4 0,5-4 0,-4 5 0,9 0 0,-8 0 0,4 0 0,-2 0 0,-3 0 0,5 0 0,-2 0 0,-3 5 0,3 3 0,-3-2 0,-1 1 0,0 1 0,5 3 0,-4 1 0,4-5 0,-5 1 0,2-6 0,2 2 0,-2-7 0,6 0 0,-2-7 0,1-2 0,2 0 0,-5-7 0,3 4 0,-3-4 0,0 5 0,-4-1 0,0-3 0,-5 7 0,-3 0 0,-3 6 0,-4 9 0,-3 3 0,-4 8 0,1 3 0,2 4 0,-3 1 0,3 0 0,-1 2 0,2-3 0,2 2 0,9-9 0,-3 0 0,9-8 0,-1-4 0,6-6 0,9-5 0,-2-7 0,3-1 0,-3-3 0,5-7 0,2 2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14:39.125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0 237 6122,'0'8'0,"0"0"0,0-1 0,0 4 0,0 1 0,0-1 0,5 0 0,2-1 0,4-2 0,-2-3 0,2-5 0,-2 0 0,6 0 0,-1-5 0,1-3 0,-3-2 0,3-1 0,2-5 0,-2-3 0,0 1 0,-4-1 0,0 1 0,1-5 0,-6 2 0,-2 2 0,-3 2 0,-1 6 0,-1 4 0,-3-1 0,-2 6 0,-6-2 0,0 4 0,-3 4 0,2 2 0,-2 5 0,-1 0 0,1 1 0,0 3 0,3 0 0,5 0 0,-1-4 0,2 4 0,-1 0 0,2 4 0,5-4 0,0 2 0,0-2 0,0-3 0,0 3 0,5-2 0,2-2 0,4-3 0,4-1 0,-2-4 0,2 1 0,1-3 0,-1-1 0,4-5 0,-4-3 0,4-3 0,-4-4 0,4-1 0,-4-3 0,4-4 0,-4 1 0,4-1 0,-4-3 0,-4 2 0,-3 1 0,-6 0 0,2 1 0,-3-1 0,-1 1 0,-6 4 0,-5 3 0,0 4 0,-4 3 0,-2 3 0,2 5 0,-1 5 0,1 3 0,1 3 0,-5 4 0,5 3 0,-1 4 0,3 1 0,0-1 0,5 1 0,-1 0 0,6-1 0,-2 1 0,3-2 0,1-2 0,0-1 0,0-3 0,1-3 0,3 3 0,2-7 0,5-3-62,1-5 0,-5 0 3,1 0 1,-1-6 29,4-6 0,2-4 2,2-7 0,-2 1 13,2-1 1,-3-1 15,0-2 1,-5 2-3,1-2 0,-6 2 0,2 1 0,-3 6 0,-1 2 0,-1 7 0,-3 4 0,-7 4 0,-8 4 0,-2 9 0,-2 9 0,0 6 0,1 6 0,-1 0 0,1 0 0,-1-1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14:36.062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125 146 7754,'-8'6'-632,"1"-2"1,3-3 126,-4-1 505,1 0 0,1 0 0,-5 5 0,10-4 0,-9 4 0,9-3 0,-3 1 0,3-1 0,-4 8 0,4-4 0,-4 5 0,1 1 0,0-1 0,0 0 0,4 1 0,0-1 0,0 0 0,0 1 0,0-1 0,0-5 0,0-6 0,0-7 0,0-8 0,0-4 0,4-3 0,0 0 0,3-5 0,-3 1 0,4-2 0,-5 2 0,1 2 0,-4-2 0,0 7 0,0 4 0,0 2 0,-5 7 0,-2 2 0,0 8 0,0 3 0,1 9 0,-2 2 0,-1 7 0,5 2 0,-4 4 0,1-2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14:36.515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102 1 7745,'0'7'-817,"0"1"0,-4-4 817,0 3 0,-3-3 0,3 3 0,-1 1 0,1 3 0,2 1 0,-6-1 0,6 0 0,-2 0 0,-1-3 0,1 0 0,-1-1 0,1 4 0,2-1 0,-6-2 0,6-3 0,-8-5 0,7-5 0,-4-3 0,4-2 0,0-1 0,1-4 0,2 0 0,0 0 0,0 4 0,0-1 0,5 1 0,2 0 0,4 4 0,0 2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14:40.260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135 191 7758,'-11'6'-1265,"3"-1"1012,1-5 0,3 0 253,-4 0 0,1 0 0,1 0 0,-4 0 0,8 0 0,-3 0 0,5-5 0,0 4 0,0-4 0,0 15 0,0-2 0,0 7 0,2-3 0,1 0 0,0-1 0,4 0 0,-3-3 0,4-1 0,-5-3 0,5 4 0,0-6 0,3-1 0,0-4 0,-3-10 0,-1 2 0,-3-8 0,4 0 0,-5-2 0,5-2 0,-6-3 0,2-1 0,-3 1 0,-1 3 0,-1 1 0,-3-1 0,-2 7 0,-5 4 0,-2 2 0,-2 7 0,3 0 0,-3 7 0,-2 6 0,2 5 0,-1 6 0,1 2 0,6 0 0,-2 3 0,6 2 0,-3-2 0,6 2 0,-2-2 0,4-2 0,4 2 0,-2-3 0,6-4 0,3-3 0,4-5 0,1-1 0,-1-2 0,-2-3 0,2-5 0,-1-5 0,1-3 0,-3-3 0,4-4 0,-4-3 0,-1-4 0,1-1 0,-1 1 0,-1-1 0,-2 0 0,-2 1 0,-2-1 0,-3-1 0,3-2 0,-3 6 0,-1-3 0,-5 8 0,-3 0 0,-2 4 0,-1 3 0,0 3 0,-1 5 0,-3 3 0,0 4 0,-1 2 0,1 10 0,2 0 0,-2 3 0,3 2 0,0 3 0,2-4 0,3 4 0,-2-3 0,5-2 0,0 0 0,4-3 0,2-3 0,1-5 0,4-1 0,4-2 0,0-3 0,1-5 0,-1 0 0,0 0 0,2-9 0,2-2 0,-3-8 0,4 0 0,0-2 0,-1-2 0,0-1 0,-4-2 0,-3 2 0,-1-3 0,-4 4 0,1 0 0,-3 4 0,-1 0 0,-1 7 0,-3 0 0,-4 6 0,-7 6 0,3 10 0,-3 5 0,-3 7 0,-1 4 0,3 3 0,1 5 0,-3 0 0,1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14:41.259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158 191 7765,'-5'11'-1523,"4"-4"1269,-9-2 254,9 0 0,-9-4 0,8 4 0,-4-5 0,2 0 0,3 0 0,-5 0 0,2 0 0,3 0 0,-9 0 0,9 0 0,-6 0 0,3 0 0,3 5 0,-3 3 0,3-2 0,1 1 0,0 1 0,0 3 0,1 4 0,3 0 0,-1 1 0,4-5 0,-3 0 0,4 0 0,-1-4 0,4 3 0,-1-10 0,-2 0 0,2-7 0,-2-8 0,0-3 0,0-9 0,1 2 0,-6-5 0,5 0 0,-4-4 0,0 4 0,-4 0 0,-2 1 0,-1-2 0,-4 9 0,-4 7 0,0 3 0,-1 5 0,-4 3 0,-3 8 0,2 7 0,-2 8 0,4 6 0,-4 2 0,5 4 0,-1-1 0,6 2 0,2-2 0,4 1 0,-1-4 0,3 1 0,1-5 0,1 1 0,3-9 0,2 3 0,6-7 0,-1 1 0,0-8 0,1 0 0,-1-4 0,0-1 0,0-3 0,5-4 0,-1-7 0,0-2 0,-4-6 0,0-3 0,1-1 0,-1-3 0,0 4 0,-1-4 0,-2 3 0,1 0 0,-6 0 0,1 3 0,-4-2 0,0 7 0,0 4 0,-5 8 0,-2 3 0,-7 5 0,-1 7 0,-5 4 0,1 11 0,2 1 0,2 2 0,-1-1 0,1 5 0,1-5 0,7 2 0,-2-3 0,5-2 0,0 1 0,4 0 0,0-6 0,0-2 0,0-2 0,0-2 0,5-5 0,3-2 0,2-4 0,1-4 0,0-3 0,1-8 0,-1-3 0,0-4 0,-3-1 0,-1 0 0,-3 1 0,4-1 0,-6 4 0,2 0 0,-3 6 0,-1-3 0,-5 9 0,-1 2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14:22.483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1471 317 7704,'-23'8'0,"0"-1"-985,-4-4 677,3 2 0,-9-1 308,3-1 0,-3 6 0,0-3 0,-6 10 0,-3-1 0,-2 5 0,-5-1 0,0 7 0,-9-1 0,2 5 0,-8 4-120,0 4 1,-3 8 119,-1 0 0,4 1 0,0-1 0,4 3 0,-4 0 0,6 7 0,1-3 0,7 1 0,9-5 0,1 4 0,2 7 0,8-4 0,0 1 0,9 0 0,6-5 0,8 2 0,3-1 0,3-1 0,1-3 0,9-2 0,2 6 0,8 1 0,0 6 0,-2 3 0,2 5 0,0 0 0,3 0 0,1 5 0,0 2 0,-4 3-210,-1 1 0,-4 0 210,1 0 0,-6 6 0,-1 1 0,-6-2 0,2-1 0,-3-1 0,-1 1 0,0-1 0,0 4 0,5-5 0,3-2 0,3-10 0,4-9 0,8-7 114,7-4 1,8-9-115,3-6 0,8-3 0,4-8 0,3 2 0,5-6 0,0-4 0,3-4 0,4-1 0,0-6 0,2 5 0,9-1 0,-7-2-145,3 1 1,0 0 144,-4 0 0,6 3 0,-2-2 0,2-3 0,-2-1 0,4-3 0,1-1 0,1-1 0,10-3 0,-8 1-251,3-4 1,1-1 250,0-3 0,4 0 0,0-1 0,-3 2 0,-9 3 0,-4 2 0,1 5 0,-7 1 146,-1 3 0,-6-3-146,-5 3 0,-4-3 0,-1-1 0,0 0 0,1 0 0,-3-4 141,-5 0 0,-1-4-141,-2 0 0,-1-2 267,-7-1 0,-3-1-267,-8 1 0,0 0 56,-1 0 0,5-6-56,-1-2 0,4-3 0,-3-5 0,4-3 0,-1-7 0,3-2 0,1-3 0,-5-1 0,-3 6 0,-3-5 0,-5 5 0,1-5 0,-7 4 0,0 2 0,-8 6 0,1-4 0,-1 0 0,-3-1 0,3-7 0,1 1 0,-1-4 0,4-2 0,0-2 0,-2-2 0,2-6 0,-6 1 0,2-1 0,-3-3 0,-1-1 0,-1-3 0,-3 4 0,-2 4 0,-5 3 0,-2 4 0,-2-4 0,-3 2 0,-4-2 0,-2 3 0,-2 4 0,-3-3 0,-5 0 0,-4-7 0,0 3 0,-1-1 0,2 5 0,2-3 0,-3-4 0,3 4 0,1 3 0,0-1 0,0 1 0,-1-1 0,-3 1 0,3 2 0,-3-2 0,3 3 0,1 1 0,0 0 0,0-1 0,4 2 0,0 3 0,1-3 0,-1 2 0,1 1 0,3-4 0,-2 7 0,-2-3 0,-2 4 0,6 3 0,-2 0 0,2 0 0,2 4 0,-2 0 0,2 4 0,1-4 0,1-1 0,-1-3 0,0 2 0,1 2 0,-1 1 0,1 2 0,-6 4 0,-2-4 0,-4 3 0,-4 2 0,2 0 0,-6 3 0,-4-1 0,-7 5 0,3-4 0,1 4 0,-7 2 0,0 5 0,-8-1 0,0 5 0,-2 1 0,2 3 0,-1 8 0,5 4 0,-2 8 0,2 2 0,7 2 0,0 6 0,6 2 0,1 6 0,1-2 0,0 5 0,0-4 0,5 7 0,1-4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14:28.536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0 238 7820,'0'-11'-261,"0"0"0,0 3-326,0 1 1,0 3 586,0-4 0,0 6 0,0-3 0,0 0 0,0 3 0,2-3 0,1 5 0,0 0 0,4 0 0,1 0 0,3 4 0,1 0 0,-1 5 0,0-2 0,2 5 0,2 3 0,-3 6 0,4 5 0,1 11 0,2 1 0,-1 7 0,0 8 0,1 2 0,4 13 0,-1 1 0,1 6 0,-2 0 0,-2-7 0,-2-2 0,-6-10 0,0-7 0,1-7 0,-6-10 0,-2-13 0,-2-4 0,2-7 0,-3 2 0,4-10 0,-5 0 0,0-5-49,0-7 1,1-5 106,3-6 1,-1-4-144,4-7 1,1-1 113,3-3 1,4-7 18,0-8 1,2-4-27,-2-3 0,-2-4 186,6-8 0,-1-9-250,1-6 0,2 0 298,-2 8 1,1 8-219,-1 6 1,1 11-118,-5 17-198,0 9 177,-4 17-334,-4 6 0,-2 10 246,-5 2 1,0 3 187,0 2 0,0 4 254,0 3 0,0 2-254,0 2 0,5 4 0,1 2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39:37.294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351 12 7984,'-5'6'-1969,"3"-1"1969,-3-5 0,0 0 0,4 0 0,-4 0 0,5-5 0,0 3 0,0-6 0,-5 6 0,2-3 0,-4 5 0,-1 0 0,-3 0 0,0 0 0,-4 1 0,0 3 0,-2 1 0,2 2 0,1 7 0,-4-3 0,4 3 0,-1-3 0,2 4 0,2 1 0,4-1 0,4-4 0,-2 4 0,1 0 0,4-4 0,4-3 0,8-1 0,0 5 0,6-2 0,1-3 0,-1 3 0,1-2 0,-2-2 0,2 2 0,1-1 0,-5 5 0,0-1 0,-3 0 0,-2 1 0,-3-1 0,-2 0 0,-5 0 0,-1-1 0,-3-2 0,-3 1 0,-8-5 0,-3 3 0,-5-3 0,1 0 0,-1-4 0,-3 3 0,-1 1 0,-3 0 0,4-4 0,0 0 0,3 0 0,0 0 0,1-5 0,-1-1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14:28.915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87 91 7816,'-15'0'0,"0"0"0,1 0-651,2-5 1,2 3 389,2-6 1,-1 5 145,5-5 123,6 0 0,9-3-32,8 0 0,7 3 34,4 1 1,-1 1-74,1-2 0,-4 3 64,0 5 1,-2 0-2,-2 0 0,-5 6 0,-6 6 0,-5 5 0,-6 10 0,-10 3 0,-5 7 0,-10 0 0,-5 4 0,-3-1 0,-1 2 0,6-1 0,1-7 0,12-4 265,4-11 1,13-4 10,6-7 0,18-9 26,16-11 1,18-9-410,15-9 0,9-8-983,-37 18 0,1-1 1090,0-4 0,0 1 0,3 3 0,0 0 0,0-1 0,0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14:32.570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12 46 7533,'0'11'-1424,"0"0"1424,0-4 0,0-2 0,0-5 0,-5-10 0,3 2 0,-1-7 0,1 6 0,2 2 0,0-1 0,5-3 0,2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14:31.575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23 79 7688,'6'0'-1588,"4"5"1588,-8-3 0,8 3 0,-8-5 0,6 0 0,-4 0 0,3 0 0,-3-4 0,3 0 0,-3 0 0,4 4 0,-1 0 0,5 0 0,-1 0 0,0 0 0,0 5 0,1 3 0,-5-2 0,1 2 0,-4-2 0,3 2 0,-3 0 0,3-4 0,-4 1 0,1-1 0,2-3 0,-3 3 0,4-8 0,-4-2 0,0-5 0,-1-2 0,-2-2 0,0 1 0,0-5 0,0 6 0,0-3 0,-5 4 0,-3 1 0,-2 4 0,-1 4 0,-2 1 0,-2 2 0,1 5 0,-5 3 0,2 7 0,-2 4 0,-1-2 0,5 2 0,0-4-169,3 4 1,1-5 169,0 1 0,4-2 192,4-2-167,1-5-111,2-1 0,2-6 53,1-3 0,4-3 26,4-8 0,-1 1 3,-2-5 3,2 5 0,-5-2 0,2 4 0,-2 6 0,-3-3 0,1 6 0,-1-1 0,3 4 0,-5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14:32.096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0 148 5977,'7'0'0,"3"0"0,-8 0 0,6 0 0,-4 5 0,3 3 0,-4-2 0,0 1 0,2-3 0,-1 4 0,5-6 0,-2 2 0,0-3 0,0-1 0,-3 0 0,4 0 0,-2-5 0,1-2 0,2-7 0,-5-1 0,4-5 0,-5 1 0,1 1 0,-4-1 0,0 2 0,0-2 0,-1 4 0,-3 7 0,-2-1 0,-6 6 0,-4-1 0,-1 4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14:33.042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46 57 7505,'0'12'-1525,"0"-1"1525,0-5 0,0 4 0,0-8 0,0 3 0,0 0 0,5-4 0,-2 8 0,4-6 0,-4 1 0,2 1 0,-5-4 0,0 4 0,-5-10 0,0-1 0,-3-5 0,2-4 0,2 0 0,2-4 0,-6 4 0,0 0 0,-3-2 0,0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14:42.857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193 198 5974,'6'-1'0,"-2"-3"0,-3 3 0,-1-4 0,0 0 0,0 4 0,0-9 0,0 8 0,-5-8 0,-1 9 0,-5-4 0,0 5 0,-1 0 0,1 0 0,0 0 0,-2 4 0,-2 0 0,2 4 0,-2 0 0,7 6 0,0 1 0,0 1 0,-3-1 0,5 2 0,2 1 0,3 0 0,1-3 0,0-2 0,0 2 0,5-3 0,1-2 0,5-2 0,5-4 0,-1-8 0,0-2 0,-4-6 0,4-4 0,0-3 0,0-6 0,-3-1 0,-2-5 0,-3 5 0,2-4 0,-5 3 0,-1-3 0,-3 4 0,0 0 0,0 3 0,-5 7 0,-2 4 0,-3 5 0,-1 3 0,-5 5 0,1 3 0,-3 4 0,2 10 0,-2 2 0,3 7 0,-4-2 0,4 5 0,1-3 0,6 3 0,-1-1 0,6 1 0,-1 1 0,4-4 0,0-5 0,0-3 0,5-5-66,3 1 0,3-8 105,4-3 1,-1-3 79,5-1 1,-2-6-147,2-5 1,2-5-95,-2-7 0,1 0 98,-1 1 0,1-5-13,-5 1 0,0 0 36,-3 3 0,-5-3 0,1-1 0,-6 1 0,2 3 0,-3 6 0,-1 1 0,-5 9 0,-2 3 0,-3 3 0,-2 1 0,-3 6 0,0 6 0,-5 4 6,1 6 0,2 5-5,-2-1 1,5 1 191,-1-5 1,4 5-59,3-1 1,-1-1-10,6-6 0,-1 1-71,4-5 1,0-4 105,0-3 1,5-6-84,2 2 1,3-4 9,2-4 0,3-6-143,0-5 1,4-5-231,-4 1 1,0 2 89,-4-2 1,0 0-26,1-3 1,-2 4 219,-3 3 0,-2-3 0,-5 6 0,-5 2 0,-2 10 0,-3 5 0,-7 11 0,0 2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14:43.874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136 227 7625,'0'11'-473,"-5"0"-591,4 1 1064,-4-6 0,5-1 0,0-6 0,0-3 0,0 1 0,0-4 0,0-1 0,0-3 0,0 3 0,0 1 0,0-1 0,0-3 0,1 0 0,3-1 0,-3 1 0,4 0 0,-5-1 0,0 5 0,0-1 0,0 1 0,0-1 0,0 1 0,0 4 0,0-2 0,-5 15 0,4-2 0,-3 7 0,3 1 0,1-1 0,0 5 0,0-1 0,0-1 0,0 1 0,4-5 0,0 1 0,3-3 0,-3-1 0,5-3 0,-2 0 0,3-6 0,2 2 0,-1-9 0,0-7 0,0-1 0,1-10 0,-1 3 0,0-6 0,-4 0 0,-4 0 0,-1 1 0,-2-5 0,-2 6 0,-1 1 0,-4 2 0,-4 6 0,-1 1 0,-4 7 0,0 1 0,-3 6 0,-2 9 0,2 3 0,-2 6 0,-2 1 0,5 3 0,3 0 0,3 1 0,1-1 0,0 1 0,4 0 0,-2-4 0,5-1 0,1-4 0,3 1 0,0-2 0,5-7 0,2-2 0,2-4 0,-1-4 0,2-3 0,-3-8 0,2-2 0,-2-2 0,2-2 0,-5 2 0,0-1 0,-4 1 0,4 2 0,-1 2 0,1 2 0,-4-2 0,-1 6 0,-3 2 0,-2 4 0,-6-2 0,1 5 0,0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14:44.802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101 136 5979,'0'-7'0,"0"2"0,0 5 0,-5 5 0,4-2 0,-3 5 0,3 0 0,1 7 0,0-2 0,0 2 0,0 1 0,0-1 0,1 4 0,3-4 0,2 2 0,6-2 0,-1-6 0,0 2 0,2-7 0,2-1 0,-1-3 0,4-3 0,0-9 0,1-7 0,-3-3 0,-5-5 0,1 2 0,-1-5 0,-5 1 0,-2-1 0,-3 3 0,-1 4 0,-8 2 0,-4 2 0,-7 4 0,1 7 0,-4 3 0,0 5 0,-1 5 0,0 3 0,1 5 0,-1 3 0,4 5 0,1 1 0,4 1 0,-1 3 0,3 2 0,5-1 0,0-1 0,4-3 0,1-5 0,-1 1 0,5-5 0,2 1 0,5-4 0,-2-3 0,7 1 0,1-6 0,2 0 0,-2-7 0,-2-2 0,6-5 0,-4-6 0,4-2 0,-4 2 0,4-2 0,-5 0 0,1-3 0,-2-2 0,-2-3 0,-1 5 0,-3-1 0,-2 2 0,-5 6 0,0 0 0,0 3 0,-5 6 0,-2 2 0,-7 4 0,-1 4 0,-5 4 0,1 7 0,3-2 0,1 6 0,-2-1 0,2 1 0,4-2 0,3-2 0,2-2 0,-1 2 0,-3-2 0,3-2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14:45.875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316 158 7602,'-12'0'-1518,"6"-5"1518,-4 4 0,7-8 0,-4 5 0,3 1 0,-3 3 0,3-2 0,-4-1 0,6 1 0,-8-3 0,7 5 0,-4 0 0,4 0 0,-2 0 0,0 0 0,4 0 0,-4 0 0,5 5 0,1 0 0,3 3 0,-3 2 0,9-4 0,-4 4 0,6-2 0,-5-3 0,1-5 0,-1 0 0,5 0 0,-5 0 0,1 0 0,-2-5 0,2-3 0,0-2 0,-4-1 0,0-2 0,-4-2 0,0 2 0,0-6 0,-1 4 0,-3-4 0,-2 5 0,-6-1 0,-3 4 0,0 3 0,-5 3 0,1 5 0,-2 1 0,-2 3 0,1 2 0,-1 6 0,0 5 0,1 6 0,0-1 0,3 5 0,-1 2 0,5 1 0,4-2 0,3-2 0,6-2 0,-2-2 0,4-4 0,4-3 0,-2-4 0,6-3 0,3-3 0,4-5 0,2 0 0,-2 0 0,-1-10 0,4-5 0,-2-5 0,2-3 0,0 0 0,1 1 0,-3-1 0,-5 1 0,0-5 0,-4 1 0,2-1 0,-5 5 0,-1 3 0,-3 0 0,-5 9 0,-2-1 0,-4 7 0,-5 0 0,3 8 0,-6 4 0,1 7 0,-1 4 0,-1 6 0,5 1 0,0 2 0,4-2 0,1-2 0,2 2 0,-1-7 0,6-4 0,-1-2 0,4-2 0,5-5 0,2-2 0,7-3 0,1-1 0,4-6 0,-4-5 0,5-6 0,-1-5 0,-2-1 0,-2 1 0,-3-1 0,-1 0 0,1 2 0,-1 2 0,-5-1 0,-2 5 0,-3 5 0,-6 1 0,-2 5 0,-4 6 0,-5 5 0,0 3 0,-3 2 0,-2-1 0,-2 0 0,-6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14:30.132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35 191 7747,'-12'-6'-818,"1"-4"0,5 7 818,2-4 0,3 4 0,1-3 0,0 2 0,0 3 0,5-4 0,1 5 0,5 0 0,2 5 0,2 3 0,-2 8 0,2 6 0,1 7 0,-1 9 0,4 5 0,-4 10 0,5 7 0,-1 15 0,2 8-230,-9-34 0,-1 0 0,11 44 230,-10-44 0,-1 0 0,8 34 0,0-8 0,-5-12 0,1-10 0,-3-18 0,0-16 0,-6-10 0,3-5 0,-6-8 0,5-5 23,-4-10 1,4-10 201,0-12 1,2-12-185,1-4 1,-1-3-176,-2 0 1,2-4 107,-2-8 0,-2-2 62,1-5 1,-3-1 245,4-3 1,-5 3-250,5 1 1,-2 5-120,2 14 1,1 8-53,-6 22 1,2 9-245,-1 10 333,-3-1 49,4 11 0,-5-3 0,0 8 0,0 2 102,0 6 1,5 4 0,2 2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40:31.107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136 125 7119,'-11'0'-1088,"0"0"1088,-1-5 0,2 2 0,3-4 0,0 4 0,4 0 0,1 1 0,-4 2 0,2 0 0,3 5 0,-4 3 0,5 7 0,0-1 0,0 5 0,0-2 0,0 2 0,0 2 0,0-2 0,0-1-5,0 1 1,1-5 79,3 1 1,-1-4 155,4-4 0,-3 2-128,4-5 0,-1-1-34,4-7 0,1-6-413,-1-5 0,0-7 177,1 0 0,-1-1 80,0-3 0,-1 1 87,-2-2 0,1 3 0,-6-2 0,1 2 0,-4 1 0,-1 5 0,-3-1 0,-2 6 0,-5 2 0,-6 5 0,-2 6 0,-1 5 0,1 2 0,-1 8 0,5 4 0,-4 6 0,4 2 0,1-1 122,7-3 1,-2-1 218,5 1 1,1-2-125,3-2 1,0-1 139,0-3 0,5-7-48,2 4 1,3-8-94,2-1 0,0-3-298,3-3 0,-2-5 85,2-7 0,1 1-123,-1-5 1,0 0-134,-3-3 0,-1 3-223,0 0 1,-3 4 142,-1-4 1,-4 5 332,1-1 0,-4 3 0,-4 0 0,1 6 0,-4 2 0,-5 3 0,-3 1 0,-3 5 0,2 3 0,-2 7-185,3 4 1,-4 2 221,4 2 1,1-2 536,6-2 1,-1 2-151,6-2 1,-1-1 378,4 0-583,0-4 0,5 1-1,2-7 0,4-3-210,0-5 1,4-9 100,0-2 0,1-8-152,-1 0 1,-2-2-134,2-2 0,-4 0-140,-3 1 1,1 3-36,-6 0 1,1 2 131,-4-2 1,-1 2-63,-3 6 1,-2 5 67,-5 2 0,-4 3-159,-1 1 1,1 1 370,4 3 0,0 2 0,-1 5 0,2 4 0,3 1 0,2-1 0,5 1 0,0 2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14:30.594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260 57 7075,'-5'6'-1041,"5"0"1252,0-6 0,7-6 164,8-1 1,6-3-427,5-1 1,6-1-374,-2 1 0,4 5 272,4 2 0,-8 3 152,0 1 0,-6 5 0,-5 2 0,-8 10 0,-7 5 0,-3 6 0,-1 6 0,-9 0 0,-2 0 0,-7 0 0,3-1 0,1-4 0,7-2 0,2-3 0,5-2 0,1-3 0,3 0 0,3-5 0,8 1 0,2 1 0,2-1 0,1 2 0,-5-2 0,-5 2 0,-6 6 0,-6 1 0,-5 2 0,-8 2 0,-16 2 0,0 1 4,-10-4 1,-5 3 129,-3-4 1,-3-3-306,3-4 1,0-11 123,3 0 0,6-7 21,3-5 0,3-7 26,3-8 0,4-7 0,4-3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1:27.726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91 237 7922,'-6'0'-1641,"1"0"1367,5 0 274,0-5 0,-5 3 0,3-3 0,-3 5 0,0-5 0,4 4 0,-4-4 0,0 5 0,4 1 0,-3 3 0,3 2 0,1 6 0,0-1 0,0 0 0,0 1 0,0-1 0,0 0 0,0 0 0,0 1 0,0-1 0,1-3 0,3-1 0,-2-4 0,6 0 0,-1-1 0,8-4 0,1-1 0,-1-9 0,-4-6 0,4-4 0,0 0 0,0-5 0,-4 1 0,1-4 0,-1 3 0,-5 1 0,-2 3 0,-3 2 0,-1 2 0,-1 4 0,-3 7 0,-6 3 0,-5 5 0,-5 5 0,1 3 0,-1 7 0,1 4 0,-1 2 0,5 2 0,0-1 0,4 1 0,-1-4 0,1 0 0,1-2 0,3 2 0,2 1-8,5-5 1,0 0 3,0-3 1,5-6 68,2-2 0,3-3 17,1-1 1,5-1 78,-1-3 1,5-3-110,-1-9 1,-2-1-316,2-6 0,-1 1 116,0-1 0,3 0 76,-6 1 0,0-1 71,-4 1 0,-5-1 0,-2 0 0,-3 2 0,-1 2 0,-1 3 0,-3 4 0,-6 6 0,-5 2 0,-5 4 0,1 4 0,2 6 0,-2 5 0,1 5 0,-1-1 0,3 3 0,5 0 0,1 1 49,2-1 0,3-3 106,5 0 0,0-4-80,0 4 0,1-5 25,3 1 0,4-4 124,7-3 0,-1-3-92,4-5 1,-3-1 61,4-3 0,-4 0-93,4-7 1,-4 1-316,4-9 1,-5 0-69,1-4 1,-4 1-108,-3-1 1,-3 2 388,-5 2 0,0-1 0,0 5 0,-5 0 0,-3 3 0,-3 6 0,-4 2 0,-3 4 0,-4 4 0,-1 2 0,1 6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1:59.310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158 44 8154,'-7'-5'-1059,"2"4"0,4-5 1059,-3 2 0,3 3 0,-4-4 0,5 0 0,0 3 0,0-3 0,-4 7 0,0 1 0,1 4 0,3 4 0,0 0 0,0 1 0,0-1 0,0 0 0,0 1 0,0-1 0,0 0 0,0 1 0,0-1 0,0 0 0,0 0 0,1-4 0,3-4 0,-2-1 0,6-2 0,-2-5 0,3-3 0,-2-3 0,1-3 0,-2-1 0,-2 1 0,1-2 0,-1 1 0,0 0 0,-4 3 0,0 1 0,0 0 0,-2 3 0,-1 1 0,-4 4 0,-4-1 0,-4 8 0,0 4 0,-4 6 0,4 1 0,-4 5 0,4-1 0,-4 2 0,4 2 0,4-1 0,3 1 0,4-4 0,-3-1 78,4-4 0,0 1 19,6-7 1,4-3 145,4-5 1,0-1-48,1-3 1,0-7-518,3-8 0,-2 1 79,2-1 1,-4 2 56,-3-2 1,0-1 184,-4 5 0,0-4 0,-4 4 0,0 0 0,0 3 0,-1 5 0,-3-1 0,-2 6 0,-6-2 0,-3 4 0,0 4 0,0 6 0,4 5 0,0 1 0,-1-1 0,5-1 0,-1 5 0,6-4 0,-2 4 0,3 0 0,1 3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2:00.280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57 67 7841,'-11'0'-1806,"0"0"1806,4 0 0,-3 0 0,9 5 0,-5 0 0,2 3 0,3 2 0,-3-3 0,3 3 0,1 2 0,1-5 0,3 1 0,-2-1 0,6 4 0,-4-1 0,3-2 0,-3 1 0,3-5 0,-3 3 0,4-3 0,-1 0 0,5-6 0,-1-1 0,0 0 0,1-4 0,-1-2 0,0-6 0,-3 2 0,-1-2 0,-1-1 0,2 1 0,1-2 0,-5 2 0,-1 3 0,-3-3 0,0 2 0,0 2 0,0 3 0,0 1 0,-5 4 0,-2-1 0,-3 4 0,-2 4 0,1 2 0,0 6 0,1 0 0,2 3 0,-1 2 0,6 2 0,-5-2 0,4-2 0,1-2 0,3 2 0,0-3-58,0 0 1,0-1 2,0 0 0,0-3 441,0-1-216,5-4-275,1 2 0,5-6 146,1-3 0,-5-2-212,1-6 0,-2-3 114,1 0 1,2-1 56,-5 1 0,4 2 0,-5-2 0,1 1 0,-4-1 0,0 3 0,0-3 0,0 6 0,0 1 0,-5 6 0,-3-2 0,-2 3 0,-1 1 0,0 1 0,0 3 0,-3 2 0,2 5 0,-4 6 0,9 2 0,-6-2 0,5 2 0,3-4 0,2 4 0,1-4 35,2 4 1,0-5 4,0 1 1,0-6 179,0-2 0,5-4-116,3 0 1,2-1-185,1-2 0,1-5 136,-1-3 1,0-2-280,1-1 0,-5-4 68,1 0 1,-5-4 154,5 4 0,-6-2 0,2 2 0,-3 3 0,-1-3 0,-1 6 0,-3 1 0,-2 2 0,-5-2 0,0 3 0,-1 5 0,1 0 0,0 0 0,1 5 0,2 3 0,-2 2 0,4 6 0,-6 2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2:02.112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136 35 8090,'-1'-7'-1473,"-3"4"1178,3-4 1,-5 6 294,2-3 0,2 3 0,-3 1 0,2 1 0,-1 3 0,-1 2 0,1 6 0,3-1 0,-3 0 0,3 1 0,1-1 0,-1 4 0,-3 0 0,3 0 0,-3-4 0,3 1 0,1-1 0,0 0 0,0 1 0,0-6 0,1-1 0,3-5 0,-2 0 0,6 0 0,-1-1 0,4-3 0,-3-2 0,0-6 0,-2 1 0,1 0 0,3-6 0,-8 5 0,1-3 0,-1 2 0,-2 2 0,0 5 0,0 1 0,-5 5 0,-3 0 0,2 1-63,-2 3 1,2 2 67,-2 5 1,0 0 163,4 1 0,0-1 84,4 0-165,-5 1 1,4-1 55,-3 0-66,8-4 1,2-2-142,5-5 0,1 0 88,-1 0 0,-3-2-211,-1-1 1,1-4 57,3-4 1,-3 0 45,-1-1 1,-4 1 47,0 0 1,-1-1-31,-2 1 0,-2 0 48,-1 0 0,-4 4 187,-4 3 1,0 3 26,-1 1 0,1 0-99,0 0-1,-1 1 48,1 3 0,1-1-30,3 4 0,-2 1-398,5 3 205,0 0 0,4 1-253,0-1 205,0-5 32,5 4 1,2-8-18,4 1 0,0-1 110,0-2 0,0-2 0,-4-1 0,2 0 0,-5-4 0,3 3 0,-3-4 0,0 6 0,-4-5 0,0 4-97,0 1 55,-5-3 1,-2 7 223,-4 1 0,4 0 17,-1 5-235,0-1 139,-3 4-332,5 1 210,-4-1 1,10-5-162,0-2 1,1-3 179,7-1 0,-1-5 0,4-2 0,1-3 0,-1-2 0,-1 0 0,-2-3 0,0 2 0,-4-2 0,0 3 0,-4 0 0,0 1 0,0 0 0,-1 1 0,-3 2 0,-2-1 46,-6 5 0,0 1 14,-3 3 0,2 1 92,-2 3 1,-1 3 76,1 8 1,0-2 19,3 2 1,2 1-143,3-1 1,0 4 3,4-4 1,1 0-77,-1-3 0,1-1 92,2 0 0,2-1-152,1-2 0,4-3 8,4-5 1,0 0-63,1 0 1,0 0-308,3 0 1,-2-5 155,2-3 0,-6 2-95,-2-1 0,0-1 325,0-3 0,2-1 0,-5 1 0,-1 0 0,-3-1 0,0 5 0,0-1 0,-5 1 0,-1 1 0,-5 2 0,-1 3 91,1 1 1,0 1 92,0 3 0,-1 2 65,1 5 1,1 0-82,2 1 1,2-1-48,2 0 0,3 4-68,-3 1 0,3-5-16,1-4 1,1 0-33,3 0 1,2 2 74,6-5 0,0 0-219,3-4 1,-1-6 101,5-1 0,-4-3-273,4-1 1,-5-2 116,1-2 0,-4 2-67,-3-2 0,0 3-63,-4 0 323,0-4 0,-5 4 0,-3-4 0,-2 9 0,-6 3 0,-3 3 0,0 1 0,-4 0 0,4 0 0,-5 5 0,3 1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2:04.925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1256 79 7632,'5'-11'-1424,"-4"4"1424,3-1 0,-3 6 0,4-9 0,-4 9 0,3-6 0,-3 6 0,-1-4 0,0 2 0,0 3 0,5-4 0,-4 0 0,4 3 0,-5-3 0,-10 5 0,3 0 0,-8 0 0,-2 0 0,2 0 0,-6 4 0,-2 0 0,0 5 0,-8-2 0,4-1 0,-7 2 0,2-1 0,-5 5 0,0-1 0,0 0 0,0 2 0,-4 2 0,1-2 0,-2 2 0,-1-1 0,6 1 0,-6-3 0,1 3 0,4 2 0,0-2 0,3 0 0,1-4 0,4 4 0,-1 0 0,3 4 0,-3-4 0,0 5 0,5-1 0,-5 6 0,5 2 0,0 0 0,3 0 0,0 1 0,1 6 0,0 0 0,4 0 0,-2 0 0,4 0 0,1 4 0,4-1 0,4 6 0,-1-1 0,5 0 0,0 0 0,1-7 0,2-5 0,5 0 0,3 4 0,2-4 0,1 1 0,2-3 0,2 3 0,-1 2 0,5 1 0,-4-3 0,4 2 0,-4 3 0,4 1 0,-4 2 0,3-1 0,1-3 0,4 3 0,0-3 0,-1-1 0,1 1 0,-1 3 0,0-3 0,-3 3 0,-2 1 0,-2-2 0,-2 1 0,2-4 0,-3-4 0,0 0 0,-2-5 0,-3 2 0,3 2 0,-2 1 0,-3-1 0,-1 1 0,1-4 0,-2 4 0,3-1 0,-3 1 0,-1 2 0,1-6 0,-1 6 0,-2-2 0,0 2 0,0 2 0,0 0 0,0 0 0,3 0 0,1 0 0,1-1 0,-1-3 0,-2-1 0,6-3 0,-1-6 0,5 3 0,-1-3 0,0 3 0,4-6 0,1-2 0,4-2 0,-1-2 0,2 0 0,1 1 0,1-2 0,0-3 0,4 2 0,4-5 0,0 3 0,-1-3 0,1 5 0,-4-2 0,4 2 0,-1-1 0,3 2 0,1-3 0,0 2 0,0-1 0,0 1 0,0-6 0,3 1 0,1-4 0,0 0 0,-4 0 0,0 0 0,0 0 0,-1 0 0,1 0 0,-3 0 0,-1 0 0,0 4 0,4 0 0,-2 1 0,-1-2 0,1-1 0,-2 1 0,-1 2 0,1-1 0,-1 5 0,1-1 0,-1 0 0,-2 0 0,-2 2 0,5-3 0,-4 2 0,5-1 0,-5 1 0,4-6 0,0 5 0,4-4 0,0-1 0,0-3 0,0 0 0,0 0 0,1 0 0,3 0 0,-3-3 0,3-1 0,-2-1 0,2 1 0,-2-1 0,6-2 0,-5-3 0,5 2 0,-5-2 0,5-1 0,-4-2 0,3-2 0,1 1 0,3-5 0,-4 4 0,1-4 0,-1 4-71,4-4 0,1 4 98,-1-3 1,-4 0-1,1-1 1,-5-2 8,5 2 1,-6 1 45,2-1 1,-2 1-38,2-5 0,-1 0-64,4 1 0,-5-1 64,2 1 0,-4 0 55,-4 3 1,3-2-15,-3 2 0,-2-2-2,-2-2 1,-2 1 12,-1-1 0,-1-1 15,1-2 1,-2 2 11,-2-3 0,-1 4-37,-3 0 1,-3-3-208,3-1 0,-6-3 73,-1 4 1,-2-1-114,1 5 1,-2-1 62,-5 0 0,0 1 56,0-1 1,0 1-17,0-1 1,0 0-15,0 1 0,0-2-88,0-2 0,0 2 104,0-3 1,0 0-5,0 0 1,0 0 14,0 0 0,-1 3 46,-3-2 1,3-2-41,-3 2 0,3 0 4,1 3 0,0 0-2,0 1 1,0-1 15,0 0 0,-1 1-26,-3-1 0,3 1 23,-3-1 1,3 0 22,1 1 0,-1-1 0,-3 1 0,3 3 0,-3 0 0,-1 0 20,1-4 0,-1 2-16,1 2 1,2-2-1,-6 2 0,4-1 11,-3 1 0,3-2-43,-3 2 1,3 1 38,-4-1 0,2 1-38,-2-5 0,-2 0 28,3 1 0,-3 3-1,-2 0 0,1 0 0,0-3 0,0 4 0,-1 3 0,1-1 0,0 1 0,-4-1 0,-1 5 0,0 0 0,1 0 0,1-1 0,-5 1 0,2 0 40,-2-1 0,1 1-37,3 0 1,1 3-48,-4 1 0,3-1 43,-4-3 1,4 3-2,-4 1 1,0 3 0,-4-4 1,4 6 0,1-2 0,0-1 0,-1 1 0,-1-1 0,5 2 0,-4 0 0,4-5 0,-4 2 0,4-1 0,-1-3 0,1 2 0,2-1 0,-2 2 0,3-3 0,0 2 0,-3 2 0,0-2 0,-1 2 0,1-2 0,2 0 0,-2 4 0,-1-1 0,1 1 0,0 2 0,3-6 0,1 6 0,0-2 0,-1-2 0,1-2 0,0 2 0,-1-2 0,-3 1 0,0-5 0,0 4 0,4-4 0,0 7 0,-1-6 0,1 2-1,0-2 1,-1-1 0,1 1 1,0 1-2,-1 3 1,1-3 0,0 2 0,-2 2 0,-2-2 0,3 1 0,-3-5 0,2 5 0,2-1 0,-4 1 0,0-5 0,-1 2 0,5 3 0,-4-3 0,0 2 0,-1-1 0,1 2 0,2-2 0,-2 5 0,-1-3 0,1 3 0,-4-4 0,4 5 0,-4-2 0,4 1 0,-4 3 0,4-3 0,-4-1 0,4 1 0,-1 0 0,0 4 0,4-1 0,-3-3 0,-2 3 0,2-3 0,-3 3 0,2 1 0,-2-4 0,3 0 0,-4 1 0,4 3 0,0-2 0,3-1 0,-3 1 0,0-1 0,-1 1 0,1 2 0,2 0 0,-2 0 0,2 0 0,2 0 0,-4-3 0,0-1 0,0 0 0,4 4 0,-1 0 0,1 0 0,-4 0 0,0 0 0,0 0 0,3 0 0,-3 0 0,0 0 0,0 0 0,4 0 0,0 0 0,-1 0 0,1 0 0,0 0 0,-1 0 0,1 0 0,4 0 0,-1 0 0,0 0 0,-3 0 0,4-4 0,-1 1 41,1-1 1,-5 4 4,1 0 1,3 0 21,1 0 12,-1 0 139,-3-5-157,0 4 42,-1-5 0,2 5-5,3-3-118,-3 3 154,3-4-7,-4 0-101,0 4 1,1-5 57,2 2-189,-2 3 134,4-4 0,-5 3-73,-1-1 1,5 1 65,-1-1 0,1 1-44,-5 2 1,5 0 10,-1 0 1,1 0-5,-4 0 1,-1 0 14,1 0 0,0 0 3,-1 0 0,1 0-66,0 0 0,-1 4 59,1 0 1,0 1-33,-1-1 1,0-3 23,-3 3 1,2 1-52,-2-2 0,3 1 26,0-4 1,-3 1-4,0 3 0,-1-3-27,1 3 1,2-1-7,-2 1 0,3-3-37,0 3 1,1 1 108,0-2 0,-2 2 0,-2-1 0,2-3 0,-2 3 0,3-3 0,0-1 0,1 4 0,0 0 0,0 1 0,-1-1 0,1-3 0,0 3 0,-1 2 0,-4 0 0,-2 6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2:21.109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170 136 8048,'0'-8'0,"0"1"-724,0 4 1,0-3 145,0 2 578,0 3 0,0-4 0,5 0 0,-4-1 0,4-1 0,-5 1 0,0 2 0,0 3 0,0-4 0,0 0 0,0 4 0,0-9 0,1 7 0,3-4-181,-3 4 185,4-7 0,-5 8 908,0-6-625,-5 6 1,3-7 353,-6 5-513,1 0 0,-5 4-200,1 0 179,0 0 1,0 6-71,-1 6 0,6 0-135,2 7 1,3 4 1,1 3 1,0 9-6,0-1 1,5 12 84,3-1 1,3 13-147,4 2 1,1 5 138,3 3 0,1 2 0,-5-2 1,4-7 5,-4-12 1,-5-8-10,-6-3 0,-3-8-63,-1-4 1,-1-7 56,-3-4 1,-6-6-425,-5-2 0,-5-4 456,1 1 0,-2-3 0,-2-1 0,-3-1 0,-1-3 0,-4-2 0,2-11 0,-5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2:21.261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11 248 6168,'-6'-5'0,"1"3"0,5-6 0,9 0 0,2-7 0,13 1 0,2-5 0,12-4 107,7-3 0,2-1 117,6 5 0,-2 0-513,2 4 1,0 1 121,-8 6 1,-9 5 87,-13 2 1,-3 4 92,-9 4-14,-2-3 0,-14 9 0,-1-4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2:22.014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289 135 7965,'0'-8'-279,"0"1"1,0-1-350,0-3 0,0 0 628,0-1 0,-4-3 0,1 0 0,-2 0 0,1 4 0,1 3 0,-4 1 0,3 4 0,-4 0 0,0 8 0,-7 6 0,-3 15 0,-5 12 0,5 12 0,-1 10 0,0 10 0,-4 13 0,-1 9-222,11-39 0,0 0 0,3 0 1,1 1 221,-1 2 0,1 1 0,2-4 0,2-1 0,-3 43 0,9-21 0,11-18 0,4-19-63,7-15 0,3-5 136,0-14 0,5 0-219,-5-7 0,4-2 86,-3-5 0,-1-7 38,-3-5 22,-1 1 0,5-13 0,-1 4 0,0 1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2:22.505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23 109 7923,'-6'-12'0,"1"1"-547,5 0-69,-5-1 0,4 1 616,-3 0 0,3-1 0,1 5 0,0-1 0,0 6 0,0-3 0,4 11 0,-1 5 0,2 7 0,-1 8 0,1 5 0,3 6 0,-2 5 0,-2 7 0,1 6 0,2 5 0,2 6 0,-5-2-735,5-3 735,-3 1 0,10-1 0,-2-14-128,5-6-112,0-9 244,-2-15 1,5-5 8,-3-9 401,-3-6-237,5-4 0,-8-10 1037,2-6-1025,2 1 1,0-11 31,2 3 0,-3-4-70,-5-4 0,4 2-104,0-6 1,-3 0 62,-5-7 0,-4 1-167,1-5 0,-3-5 31,-1-6 1,0 8-149,0 3 1,0 15-56,0 8 248,0 10-131,0 9 0,0 12 93,0 10 0,0 2-560,0 6 0,0-1 349,0 5 1,0-3 229,0 3 0,0-3 0,0 7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40:24.741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135 90 6362,'-6'-7'-314,"2"-1"314,3 6 0,-1-5 0,-1 3 0,1 3 0,-3-9 0,5 9 0,0-9 0,-1 9 0,-3-3 0,3 3 0,-4 1 0,0 5 0,2 1 0,-4 5 0,4 4 0,0 0 0,-2 4 0,1-4 0,0 4 0,4-4 0,0 4 0,0-4 0,0 0 0,0-3 0,0-1 0,1-1-114,3-3 1,2-2 120,6-5 1,0-5-50,3-2 1,-1-8 48,5-4 0,-1 1-21,0 0 1,-1-1 13,-6-4 1,0 2-1,1 2 0,-6-3 0,-2 4 0,-4 3 0,-4 3 0,-4 2 0,-7 6 0,-2 2 0,-6 6 0,-1 2 0,-2 5 0,3 6 0,1 1 0,0 4 0,7 0 0,0-3 0,4 0 0,3-4 0,1 4 0,4-5 76,-1 1 1,4-6 164,4-2 0,4-4-54,7 1 1,-3-4-81,3-4 1,2-4-162,-2-7 1,5 1 97,-1-4 1,-3 2-368,-1-2 0,-6 4 117,-1-1 0,-6 1 206,2-1 0,-3 6 0,-1-2 0,-1 7 0,-3 0 0,-6 3 0,-5 1 0,-1 0 0,1 0 0,2 5 0,-2 2 0,1 4 0,-1 0 0,6-4-34,-2 1 0,6-2-5,-3 2 1,6-2 28,-2-2 9,3-3 1,1 5 0,0-2 0,5-3 0,2 3 0,0-3 0,0-1 0,1 0 0,-1-3 0,1-1 0,-6 0 0,8 4 0,-8 0 0,3 0 0,-5 5 0,-2-4 0,-1 3 0,1-3 0,-3-1 0,0 5 0,-1 2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2:22.794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 12 6529,'0'-7'-530,"0"2"530,0 5 0,0 10 0,3 2 0,1 7 0,1 3 0,-1 1 0,-2 1 0,6 6 0,-4-1 0,3 1 0,-4 2 0,7-3 0,-8 2 0,6-1 0,-1-5 0,3-3 0,-2-6 0,2-4 0,-4-6 0,4-2 0,-2-8 0,-3-7 0,-5-7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2:23.014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 57 7841,'11'-18'0,"5"2"-659,3 5 1,8 4 394,3 4 1,6 1 538,2 2 1,0 12 29,-5 7 0,-2 8-21,-1 11 0,-8 3-126,-3 8 0,-4 4-786,-11 7 0,0 8 319,-4 8 1,-6-1 129,-6-3 1,-4-6 178,-7-9 0,4-6 0,1-2 0,-1-9 0,-4-6 0,6-5 0,-5-6 0,5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2:24.198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272 125 8135,'-6'-12'-600,"-3"1"-76,5 0 1,-1-2 675,1-2 0,3 7 0,-5-7 0,2 8 0,3 1 0,-3-2 0,-2 0 0,0 2 0,-6 1 0,1 5 0,3 0 0,1 0 0,-1 1 0,-3 3 0,4 4 0,-1 7 0,0 2 0,-3 6 0,1 1 0,3 2 0,-2 8 0,5 8 0,-1 3-28,1 4 1,3 2 110,-3 6 1,3 4 281,1 4 0,0 1-84,0 2 1,0-7-120,0-4 0,0-5-229,0-7 1,0-6-278,0-5 1,-4-7 32,0-8 1,-4-4 119,0-7 1,2 1 190,-2-6 0,1 1 0,-10-9 0,0-1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2:24.345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0 238 8130,'0'-15'-749,"0"0"0,7-1 449,4 5 1,10-1 299,9-3 0,13-2 0,6-2 0,5-1 0,3 5 0,-1-4 0,1 4 0,-11 4 0,-4 3 0,-11 2 0,-4-1 0,-9-3 0,-1 3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2:24.696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350 67 8087,'-6'-18'0,"-5"-3"0,5 10-736,-5-1 1,0 7 441,-1 9 0,0 5 294,-3 10 0,-4 6 0,-8 13 0,4 7 0,-4 8 0,3 8 0,2 7 0,-5 10-258,1 9 0,3-3 258,4-1 0,7-8 0,1-3 0,6-11 0,8-8 0,5-13 0,7-13 0,1-9 0,3-2 0,2-5 0,-2-4 0,3-2 0,0-5 0,6-10 0,1-2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2:25.065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0 91 8023,'0'-19'0,"0"0"0,2 5-716,1-1 1,0 4 143,5 3 572,-6 3 0,8 5 0,-2 0 0,-3 6 0,-2 6 0,0 5 0,1 10 0,-3 2 0,3 4 0,-3 6 0,-1 3 0,0 3 0,0 4 0,0 3 0,0 4 0,-1 1 0,-3-1 0,3-1 0,-3-2 0,8-8 0,3-7 0,3-9 0,2-6 0,4-11 69,3-8 1,-2-5 17,2-7 1,0-4 338,4-11 0,-1-5-197,1-2 0,0-4-122,-1-3 1,1 0-28,-1-4 1,-3-1 14,0-3 1,-4-5-8,4-3 1,-5-2-110,1-2 1,-6 2-191,-2 2 0,-3 9-168,4 10-286,-6 10 353,3 13 1,-6 9 311,-3 9 0,3 2 0,-3 10 0,-2 0 0,-1 8 0,-4 2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2:25.524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0 12 8024,'7'0'-2004,"3"0"2004,-4 0 0,5 0 0,1 0 0,-2 1-54,-3 3 1,0-3 68,-4 3 443,-1-3-353,8-1 1,-9 2 372,3 1 68,-3-1 120,4 3-295,-4-5 527,4 0-820,-5-5 0,1 3-7,3-1 1,-1-3-10,4 3 1,1-5 32,3 4 0,0 1-269,1 3 0,3 0 78,0 0 1,0 1-665,-4 3 1,1 3 183,-1 8 0,-5 4 115,-2 8 1,-5 3 460,-7 7 0,-6 0 0,-12 4 0,2-1 0,-2 2 0,2-4 0,1-8 0,6-6 31,2-6 69,7-9 0,9 0 561,11-13 0,10-7-226,12-8 1,5-6-578,6-1 1,0-6-197,1 2 0,4 0-712,3-4 1050,-8 8 0,9-17 0,-8 8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2:25.749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0 31 8005,'17'-10'-710,"1"2"1,9 0 425,3 4 0,4 6 284,4 10 0,-3 7 0,2 11 0,-3 5 116,-3 10 1,-5 9 68,-7 3 0,-8 11-374,-7-1 1,-13 10 7,-6-5 1,-6 0 117,-6-11 1,2-5 67,-5-3 1,-4-6-6,-4-2 0,1-5 0,-2-6 0,-1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2:26.650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328 125 7910,'6'-11'-1360,"1"3"816,-4 1 544,-1-1 0,6-3 0,-4 0 0,0-1 0,-4 1 0,0 4 0,0-1 0,0 1 0,-1-3 0,-3 2 0,-2 3 0,-6 5 0,0 1 0,-3 3 0,1 4 0,-5 7 0,4 2 0,-4 6 0,1 4-24,0 4 0,-2 6 91,4 5 1,1 5 142,4 2 0,1 11-106,2 0 1,3 1 79,5 3 0,0-4-60,0 0 0,4-4-166,0-3 0,4-6-95,-5-6 1,1-8-212,-4 1 0,0-12 196,0 1 1,-6-7 151,-6 3 0,0-10 0,-7-2 0,4-4 0,-4-3 0,0 0 0,-3-10 0,-1-3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2:26.814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1 238 7910,'10'-1'0,"-3"-3"0,5-2-680,-1-5 0,5-2 486,7-2 1,6 1 318,5-4 0,6-1 72,9-4 0,-3 0 219,3 1 0,-7 4-947,-4 3 0,-10 4 245,-5 3 1,-5 0 56,-7 4 229,-5 0 0,-1 4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40:25.675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136 101 8052,'-11'-2'-1449,"0"-1"870,0 1 579,-1-8 0,5 9 0,-1-3 0,6 4 0,-2 4 0,1 2 0,0 6 0,1 0 0,-1 3 0,1-2 0,2 2 0,0 1 0,0-1 0,0 2 0,0-2 0,2-4 0,1 0 0,0 1 0,4-5-33,1-2 1,5-1 74,2-8 1,-3-3-71,3-8 1,-2 1-88,-2-5 0,4 0 104,0-3 0,0-1 11,-3 0 1,-6 4-1,-2 1 0,-3 0 0,-1-1 0,0 3 0,0 5 0,-6 0 0,-6 4 0,0 3 0,-7 8 0,-4 2 45,-3 6 1,1 4 3,6 3 0,-1 2 329,5 2 1,-3-1-118,7 1 0,-2-4-8,10 0 0,-1-6-71,4 3 1,1-4 3,3-1 1,6-4-9,5-4 0,5-3-108,-1-3 0,2-7-190,2-5 1,-1-4-302,1 4 0,-2-5-8,-2 1 1,-2-1 59,-6 1 1,-1-1 181,-2 5 1,-3-1 186,-5 5 0,0 0 0,-9 1 0,-3 2 0,-6 4 0,-1 8 0,-3 4 91,0 7 1,-1-1 146,1 5 1,0-4 372,3 3 1,3-4-258,5 1 0,1-2-53,2-2 1,3 1-82,5-1 0,1-5-123,3-2 1,2-3-253,6-1 0,3-4-436,0 1 0,1-6 213,-1 1 1,-2-2-300,2-1 0,-6 0 677,-2-1 0,1 1 0,3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2:27.105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373 113 7910,'-7'-29'0,"2"3"-272,5 7 0,0 3-952,0 5 1224,0 4 0,0 2 0,-5 25 0,-2 2 0,-8 19 0,-2 6 0,-1 5 0,-5 10 0,0 6 0,-1 7-359,-6 12 0,-1 5 359,12-42 0,0 1 0,2 0 0,0-1 0,0-1 0,0 0 0,-10 44 0,8-10 0,8-18 0,7-20 0,9-11 0,6-15 0,2-6 0,6-6 0,-6-6 0,2-1 0,-2-5 0,-2-6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2:27.500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10 158 7910,'-5'-18'-544,"4"-2"-68,-3 5 0,4-4 612,4 4 0,-1-1 0,4 1 0,1 3 0,3 1 0,0 0 0,1 10 0,-1-3 0,-5 4 0,-2 4 0,1 7 0,-1 8 0,0 3 0,-4 5 0,0 7 0,0 7 0,-4 4 0,0 4 0,-4 7 0,5 4 0,-5 0 0,4-3 0,1 3 0,3 0 0,1-1-125,3-6 1,6-9 187,5-10 0,5-10 12,-1-9 1,5-7 95,-2-5 0,5-11 209,-5-8 1,1-9-100,3-5 1,2-2-55,-2-2 1,1-4 68,-5 0 1,1-8-86,-1 1 0,0-12-151,-3 0 0,-3-3-25,-5 0 1,-4 2-105,-4-2 1,-1 11 93,-2 11-271,0 10 60,0 22 1,-2 6 39,-1 8 1,0 7-748,-4 4 0,0 6 529,0 1 0,-2 0 364,5-3 0,-5 0 0,3-1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2:27.888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125 1 7910,'0'6'-1904,"0"-1"1904,0 0 0,5-4 191,2 3 0,4-3 393,0-1 1,0 0-213,0 0 0,5 0-52,-1 0 1,0 5-514,-4 3 0,-1-1 176,-2 5 1,0-2-417,-4 9 0,-5-4 269,-7 4 0,-2 1-339,-1 6 0,-4-2 299,0 2 1,0-3 203,3-4 0,6 1 0,2-5 0,3 1 0,1-1 0,9-6 0,2 2 0,9-2 0,3 3 0,0-5 110,3 1 0,-6-5 74,-1 5 1,-7-4-327,0 3 1,-6 1 58,-6 3 0,-11-1-60,-8-2 0,-5 5 148,-10-1 0,3 2-5,-7-3 0,3 0 0,1 1 0,5-5 0,3 1 0,2-6 0,7 2 0,6-8 0,5-2 0,1-11 0,-1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2:28.154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34 57 7910,'12'-11'0,"4"-4"-272,3 0 0,5 5-340,6 6 0,4 3 508,7 1 0,2 11 123,-5 8 0,3 12 840,-3 11 0,-3 11-360,-9 3 0,-6 15-539,-12 4 1,-6 9-512,-9 10 0,-6 2 103,3-47 1,-2 0-1,-12 41 141,-3-7 0,-5-9 307,-6-6 0,-3-6-26,3-10 1,-4-8 25,5-10 0,-1-5 0,7-5 0,-3-5 0,-3-5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15:32.376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1221 80 7812,'-15'-4'0,"0"0"0,0-5-260,4 2 1,-5 1-326,-3-2 0,-3 5 585,0 0 0,-6-2 0,-2 1 0,-4 0 0,-4 4 0,-6 1 0,-5 3 0,-5-1 0,2 4 0,-5 2 0,-3 6 0,-2 3 0,-2 4 0,3 1 0,4 0 0,-3 5 0,-1 6 0,7 4 0,9 3 0,2 7 0,10-3 0,-3 9 0,10 3 0,6 0 0,9 3 0,4-2 0,7-2 0,7 2 0,4 2 0,6-7 0,10 0 0,7-5 0,7-3 0,4-3 0,4 4 0,3-7 0,4 6 0,-3-6 0,0 2 0,-3 2 0,7 6 0,-8 1-123,4 3 1,-6 1 122,-1-5 0,0 4 0,3-4 0,-2 0 0,2-4 0,-3-1 0,-1-3 0,2 3 0,2-2 0,-7 1 0,4-2 0,-7-1 0,2-2 0,1-3 0,3 3 0,-4-3 0,1-1 0,-1-4 0,4 0 0,7-6 0,4-1 0,2-7 0,6-8 0,2-3 0,5-5 0,3-2 0,5-1 0,1-5-55,-1-7 1,-5 1 54,-3-5 0,2 4 0,-1-4 0,-2 6 0,-6-3 0,2 0 0,-6 1 0,4-5-59,-4 1 0,1-2 59,-5-2 0,1 1 0,-1-1 0,3-3 0,-2-1 0,2-4 0,-6 1 0,1-7 0,-1-1 0,-1-4 0,-7 0 0,-3 2 0,-12-1 0,2 3 0,-6-3 0,-1 4 0,-6-1 0,-3 3 0,-4 1 0,-5-1 0,1-3 0,-5 2 175,5-5 0,-6 4-175,2-1 0,-8-2 61,-3-1 0,-8-2-61,-4 2 0,1-2 0,0 5 0,-1-1 0,-4 2 0,-1 1 0,-2-1 0,2 3 0,-2 4 0,0-2 0,0 6 0,-2-8 0,-2 4 0,1 0 0,3 7 0,2-3 0,-2-1 0,2-3 0,1 4 0,1-1 0,-1 5 0,2-1 0,2 0 0,-1-3 0,5 0 0,-2-2 0,2 2 0,3 6 0,-3-3 0,-3 0 0,-1 1 0,-2-2 0,-2 9 0,-1-2 0,-2 2 0,-3 3 0,-5-3 0,-1 2 0,-3 2 0,-2 0 0,-5-1 0,0 1 0,-1 0 0,-3-1 0,0 1 0,-1 0 0,1-1 0,3 2 0,-3 3 0,-2-3 0,2 2 0,-6 2 0,-1-2 0,3 5 0,-4-5 0,2 6 0,-5-2 0,1 3 0,-5 1 0,1 0 0,-1 0 0,-3 0 0,3 0 0,-3 3 0,0 1 0,-1 5 0,0-2 0,4 3 0,0 2-133,5-1 0,-13 5 1,3 2-1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15:34.168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600 826 7664,'0'-12'0,"0"5"-604,0-1 1,0 5 121,0-5 482,0 6 0,0-4 0,-5 22 0,-1-1 0,-6 15 0,-3 6 0,0 9 0,-9 11 0,2 8 0,-12 12-257,0 7 0,13-36 0,0 1 257,1 2 0,-1 1 0,-1 3 0,-1 2 0,-2 4 0,1 0 0,2-4 0,1-1 0,-2 2 0,1-1 0,4-5 0,2-2 0,-1-1 0,0-1 0,-9 39-172,-1-3 0,10-9 172,5-6 0,2-6 0,6-9 0,1 2 0,3-2 0,2-8 0,6-4 0,4-9 0,11-6 0,6-2 371,5-1 0,5-2-371,6-2 0,10-4 0,6-8 0,6 3 0,9-2 0,0 2-72,11 1 1,-2 6 71,2 1 0,4 4 0,-1 0 0,-8 5 0,1-1 0,-7 6 0,0-2 0,-2 2 0,-3 2 0,-1 0 0,1 0 0,-2-5 0,-1-3 0,5-2 0,2-1 0,2-7 0,-2-4 0,3-6 0,-2-6 0,3-6 0,4-6 0,-3 0 0,3-7 0,-3-4 0,0-3 0,-5-2 0,0 2 0,-9-3 0,-2-5 0,-5-1-62,-3-3 0,1-3 62,-1-8 0,-4 2 0,-3-2 0,-3-2 0,0-2 0,3-5 0,0 2 0,0-3 0,-4 6 0,-4-2 0,1-2 0,-7 3 0,-1 5 0,-10 1 0,-9 11 0,-3-2 0,0 1 0,-6-1 0,-2-2 0,-3-2 254,-1 5 1,0-5-255,0 2 0,0-7 65,0-1 1,0 0-66,0 4 0,0 0 0,0 0 0,-5-4 0,-3 0 0,2 0 0,-1 3 0,-1-3 0,-3 0 0,-1 0 0,1 4 0,0-1 0,-1-3 0,1 1 0,0-5 0,1 2 0,2-2 0,-2-1 0,3 5 0,-3-1 0,-2 1 0,-3 0 0,0 0 0,-1 0 0,1 7 0,1-1 0,-5 2 0,-4-2 0,-3 6 0,-2-1-50,2 4 0,-3 5 1,-5 3 0,0-2 72,0 2 1,-3 0-20,-1 8 1,-1-2 64,1 4 0,-2-2-55,-5 3 0,0-2-16,0 2 0,3 6-1,1-2 1,-5 2-5,-3-2 1,0 5-30,4 2 0,-1 1-9,-3 0 1,-2 1 23,-1-1 0,-4 1 16,4 2 0,0 5 116,-1 3 0,6-2-71,-2 2 0,2-1-8,2 5 0,-2-2-77,-2-3 1,3 4-4,-3 1 1,2-1 54,2 4 0,0 3-5,0 1 1,0-2-52,-1 2 0,1 4 32,0 3 1,-2 2 16,-2-2 0,3-2 0,-3 2 0,6 3 0,2 1 0,-1-1 0,-3 1 0,5 1 0,2 2 0,-2-2 0,-2-1 0,1 0 0,-4 4 0,6-5 0,-6-3 0,7 2 0,0-2 0,3 2 0,1-2 0,5-6 0,3 3 0,7-3 0,3 3 0,4-1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15:39.134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136 101 7283,'5'-11'-1162,"-3"3"1162,1 1 0,-1 4 0,-2-2 0,0 0 0,0 4 0,0-4 0,0 15 0,0-2 0,0 7 0,0-3 0,0-1 0,0 5 0,0-1 0,0 0 0,0-4 0,0 0 0,0 1 0,0-1 0,0 0 0,0-3 0,0-1 0,5-4 0,-3 2 0,6-5 0,-2-1 0,2-3 0,2-4 0,-3-7 0,3-2 0,2-6 0,-5 4 0,1 0 0,-6 0 0,2-3 0,-3 4 0,-1 3 0,-5 4 0,-2 3 0,-8 5 0,-4 6 0,-6 5 0,-2 7 0,1 4 0,3 7 0,1-1 0,-1 5 0,5-4 0,3 0 0,8-2 0,3-2 0,3-4 0,1-3 0,2-4 0,6-3 0,1-3 0,9-5 0,5-9 0,3-2 0,5-8 0,-5 0 0,0-2 0,-3-2 0,0 1 0,-1-1 0,-2-3 0,-5-1 0,-1 2 0,-10 6 0,0-1 0,-4 5 0,-5 0 0,-3 4 0,-3 4 0,-4 4 0,-3 3 0,-4 3 0,-1 5 0,0 7 0,2-1 0,2 5 0,3-4 0,4 4 0,2-4 0,3 4 0,2-4 0,5 3 0,0-4 0,0 1 0,10-2 0,2-2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15:39.826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281 34 7769,'-11'0'-255,"4"0"1,-3 0-891,3 0 1145,2 0 0,-5 0 0,7 0 0,-4 0 0,4 0 0,-7 0 0,9 5 0,-3 3 0,-1-2 0,1 1 0,0 1 0,4 3 0,0 2 0,0 2 0,0-3 0,0 3 0,0-2 0,4-2 0,0 1 0,5-5 0,-2 1 0,3-6 0,2 2 0,0-4 0,3-4 0,-2 2 0,2-6 0,-3-3 0,0-4 0,-1-2 0,0 2 0,-1 3 0,-2-3 0,-3-2 0,-5 2 0,0-1 0,0 1 0,-5 6 0,-3-2 0,-8 7 0,-7 0 0,0 3 0,-8 1 0,1 9 0,-4 2 0,0 7 0,1-3 0,4 4 0,2-4 0,5 0 0,3-4 0,6 0 0,6 1 0,4-1 0,1-5 0,9-2 0,1-3 0,7-1 0,2 0 0,-4-5 0,3-1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15:40.585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316 101 7739,'-8'0'-1002,"1"0"500,4-5 251,-7 3 251,9-3 0,-4 0 0,4 4 0,-3-3 0,2 3 0,-8-4 0,9 4 0,-5-4 0,2 5 0,2 1 0,-6 3 0,4-2 0,-3 6 0,3 3 0,-4 4 0,5 2 0,-5-2 0,6-3 0,-2 3 0,1-2 0,0-2 0,1 0 0,-1 1 0,1-6 0,7-1 0,3-5 0,2-1 0,1-3 0,2-7 0,2-8 0,-3-2 0,4-2 0,-8 2 0,0 2 0,-6-3 0,2 4 0,-3 1 0,-1 2 0,-5 3 0,-2 0 0,-8 6 0,-4 2 0,-7 4 0,-5 4 0,2 7 0,-1 8 0,1 2 0,-1 2 0,4-2 0,7-2 0,3 1 0,4-5 0,6 1 0,2-5 0,4-4 0,4 1 0,4-6 0,7 2 0,2-8 0,6-3 0,-2-7 0,-2-1 0,1-1 0,-5 1 0,0 2 0,-3-2 0,-6 2 0,4 2 0,-4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15:42.819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123 294 6442,'-6'-8'-236,"2"1"0,3 3 236,1-4 0,0 6 0,0-8 0,0 7 0,0-4 0,1 4 0,3-1 0,-3 2 0,3-2 0,-3 3 0,-1-4 0,0 0 0,5 3 0,-3-3 0,3 5 0,-5 11 0,4-4 0,-1 8 0,1-2 0,-4-2 0,1 4 0,3 0 0,-3 0 0,3-3 0,1-1 0,-1 0 0,3-3 0,-3-1 0,5-4 0,-1 1 0,2-3 0,1-10 0,0-2 0,3-12 0,-3 0 0,3-3 0,-6 0 0,-3 1 0,-2-6 0,3 4 0,-3 0 0,0 2 0,-7 10 0,-2 1 0,-6 7 0,-4 3 0,-3 8 0,2 3 0,-2 8 0,-1 7 0,-7 4 0,7 6 0,-2-2 0,5 1 0,-2-1 0,9-1 0,-1-2 0,7-5 0,1 1 0,1-6 0,7-10 0,3-4 0,7-3 0,4-3 0,2-12 0,2-8 0,-1-8 0,1-3 0,0 0 0,-1-4 0,-4 3 0,-3 1 0,-4 0 0,-3 0 0,-3 6 0,-5 6 0,-5 4 0,-3 7 0,-7 5 0,-4 2 0,-6 9 0,-1 6 0,-4 9 0,3 7 0,0 4 0,0-1 0,8-1 0,0 1 0,7-5 0,4 2 0,0-3 0,4-2 0,1-5 0,7-6 0,4-1 0,7-6 0,1-2 0,3-5 0,2-5 0,-2-7 0,1-3 0,-1-4 0,1 3 0,-5 0 0,0 1 0,-3 0 0,-6-4 0,4 10 0,-4-5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40:33.191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225 69 6605,'-5'-7'-581,"4"1"581,-3 2 0,3 3 0,1-4 0,-2 1 0,-1 0 0,1 1 0,-3 3 0,0 0 0,3 0 0,-6 0 0,4 1 0,-3 3 0,3 3 0,-3 8 0,0-1 0,0 5 0,-2-4-49,5 4 0,-3-4 144,3 4 0,-4-4 386,5 4-326,-1-5 0,4 2 66,0-5 0,5-5-316,2-2 0,3-5 143,2-7 1,0 1-481,3-8 0,-2-3 205,2-1 1,-2-2 226,-2-2 0,0 1 0,1-1 0,-6 2 0,-2 2 0,-3 3 0,-1 4 0,-5 2 0,-3 3 0,-7 2 0,-4 5 0,-2 6 0,-2 5 0,-3 6 49,0 5 0,1 1 50,6 0 1,-1-1 411,4 1 0,3-1-122,5 1 1,-1-2 19,6-2 1,0-3-49,7-4 0,2-2-75,5-3 0,2-2-224,2-5 0,3-5 141,4-2 0,1-4-617,-1-5 0,1-1 230,0-6 0,-4 4-146,-1 1 0,-1-1-22,-2-4 0,0 2-197,-8 2 1,-2-1 168,-1 5 0,-4 0 380,-4 3 0,-3 6 0,-8 2 0,1 4 0,-5 4 0,0 2 0,-3 6 0,-1 4 0,0 3 0,2 1 336,2-1 0,-1 2 162,5-2 1,4 1 80,3-1 0,6 1-197,-2-5 0,4-1-71,4-7 0,2 2 14,5-5 0,2 0-73,2-4 1,-1-5-377,5-3 0,-4-6 42,4-1 1,-6-4-106,2 4 0,-2-3 19,-2 3 1,-4-4-177,-4 4 1,2-4-477,-1 4 280,0 0 76,-9 3 0,-1 6 120,-6 2 1,2 4-27,3 4 0,-2 2 370,5 6 0,0 4 0,4-4 0,0 5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15:43.699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147 158 7672,'-7'6'-848,"-1"-2"0,6-2 848,-2 2 0,3-2 0,1 6 0,0 0 0,0 3 0,0-2 0,0 2 0,0-2 0,0 6 0,0-3 0,0 0 0,0 0 0,0 3 0,3-6 0,1 2 0,1-3 0,-1 0 0,2-3 0,6-5 0,-1-3 0,0-5 0,4 0 0,0-11 0,4-4 0,-4-3 0,4-4 0,-4 3 0,0-3 0,-3 4 0,-5-4 0,1 3 0,-6 2 0,2 6 0,-5 3 0,-7 5 0,-1 4 0,-9 4 0,-1 8 0,-4 6 0,-3 5 0,-1 7 0,-2 5 0,7 2 0,-3 1 0,6-1 0,2 2 0,2-6 0,8 3 0,3-6 0,3 0 0,1-8 0,9-4 0,2-8 0,8-3 0,0-3 0,2-5 0,2-7 0,-1-4 0,1-7 0,-1 2 0,1-3 0,-5 0 0,-3 0 0,-4 0 0,-3 0 0,0 5 0,-4-1 0,-5 2 0,-7 6 0,-7 3 0,-4 5 0,-6 6 0,-1 1 0,-4 5 0,3 6 0,1 5 0,3 3 0,-2-1 0,3 1 0,2-2 0,8 2 0,2 2 0,3-2 0,-2-2 0,5-2 0,0-3 0,4-1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16:40.071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1447 204 7722,'12'7'-1740,"-6"-2"1740,-1-5 0,-4 0 0,3 0 0,-3 0 0,6 0 0,-4 0 0,-1 0 0,3 0 0,-5-5 0,-5 3 0,-3-1 0,2-2 0,-2 1 0,-1 0 0,-6 4 0,2 0 0,-6 0 0,0 0 0,-4 0 0,-4 1 0,-4 3 0,-6 2 0,-5 6 0,-3 4 0,-4 3 0,-2 3 0,-6 5 0,-7 2 0,0 5 0,-4 1-178,8 2 1,-4 5 177,3 7 0,2 1 0,7 3 0,1-2 0,6-2 0,1 4 0,3 8 0,-2 0 0,5 3 0,4-1 0,4-3 0,0 3 0,-4 5 0,5 7 0,3 1 0,3-1 0,4-7 0,3-4 0,5 0 0,3 0-75,1 4 0,4-1 75,-1-3 0,3 1 0,1-5 0,0-1 0,0-6 0,5-3 0,3-4 0,6-1 0,1 0 0,5-1 0,-1-3 0,6-5 175,1-6 0,7-6-175,1-2 0,3 0 77,5-7 1,3-5-78,0-6 0,5-3 0,7-1 0,3 0 0,1 0 0,0-1 0,-1-3 0,3-3 0,5-4 0,0 0 0,0 0 0,0 1 0,0 2 0,-3 3 0,3 5 0,-8 0 0,4 0 0,-5 1 0,-2 3 0,0 2 0,4 6 0,-7-1 0,2 0 0,-2 0 0,3 1 0,2-5 0,5 1 0,-7-6 0,7 2 0,-8-3 0,4-1 0,3-5 0,1-2 0,-1-4 0,1-5 0,-3 4 0,3-3 0,-4-2 0,4 2 0,-5 0 0,1 4 0,-6-3 0,-1 3 0,-4-3 0,4 7 0,-4-4 0,4 0 0,-6-4 0,2 0 0,-1-5 0,1 1 0,-2 1 0,2 0 0,-7-2 0,0-7 0,-5 2 0,5-5 0,-4 1 0,3-1 0,-5-7 0,2 3 0,2-2 0,2 2 0,-3 0 0,-2 0 0,-1 4 0,-2 0 0,-2-1 0,-2-7 0,-2 3 0,-5-3 0,-1-2 0,1-2 0,-1-2 0,1-1 0,-5 4 0,-3-1 0,-3 6 0,0-2 0,-1 4 0,0 4 0,-1-1 0,-2 4 0,1-3 0,-6 4 0,5-6 0,-4 2 0,-1 1 0,-3-1 0,4 0 0,0-4 0,0-2 0,-4 2 0,0-1 0,0 8 0,-5-3 0,-3 4 0,-3-5 0,-4 5 0,1 0 0,-5 3 0,0 0 0,-3 1 0,-1-2 0,0-2 0,-3 2 0,0-3 0,-2 2 0,2-1 0,-2-2 0,-2-2 0,-3-1 0,3 4 0,-3-3 0,-1 4 0,1-4 0,-1 3 0,1 1 0,3 3 0,-3 1 0,3-1 0,-1 0 0,0 1 0,-1 4 0,2 3 0,1 1 0,-1-1 0,-4 3 0,-4-3 0,-3 3 0,3 5 0,-5-3 0,2 2 0,-6 2 0,2-2 0,-3 4 0,7-3 0,-3 3 0,-1-3 0,-4 4 0,0-1 0,-4 3 0,4 1 0,-5-4 0,1 1 0,-5-1 0,2 4 0,-3 0 0,6 0 0,-2 4 0,-2-1 0,2 1 0,2-4 0,-1 4 0,5 0 0,-6 1 0,-2-2 0,1 4 0,-5 4 0,4 0 0,0 1 0,-5 4 0,-2 3 0,2-2 0,-3 2 0,1 0 0,-3 4 0,-3 1 0,-1 2 0,7-1-908,0 5 908,5 0 0,0 7 0,2-1 0,6 1 0,3 3 0,3 3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16:47.275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0 136 7694,'11'5'-797,"1"-4"1,-5 4 796,1-5 0,-6 0 0,8 0 0,-7 0 0,4 0 0,-4 0 0,3-1 0,-2-3 0,-3 3 0,4-5 0,-5 2 0,0 1 0,0-4 0,0 4 0,0-7 0,0 8 0,0-6 0,-5 6 0,4-3 0,-9 5 0,7 0 0,-4 0 0,4 6 0,0 5 0,-2 1 0,1 3 0,-4 2 0,5 2 0,-1 3 0,4 0 0,0 0 0,0-4 0,0 0 0,0-3 0,5-4 0,2 1 0,3-2 0,2-7 0,4 0 0,3-7 0,3-7 0,5-8 0,-3-4 0,2-3 0,-6 1 0,-1-5 0,-5 1 0,1-1 0,-6-2 0,-2 6 0,-4 3 0,1 5 0,-8 5 0,-4 2 0,-3 4 0,-4 7 0,-3 3 0,-4 4 0,-5 7 0,1 13 0,0 0 0,3 3 0,2 2-150,2-6 1,2 6 151,6-2 0,1-3 50,2 0 0,3-3-37,5-2 1,9-3 3,3 0 0,5-10 18,-2-2 1,5-4 3,-1-3 0,4-3-47,3-4 0,-2-2-70,2-10 0,-5-1-41,-3-6 0,-3 2 117,4-3 0,-9 3 0,2 2 0,-9-3 0,1 2 0,-3-2 0,-1 6 0,-5 3 0,-2 1 0,-4 7 0,-5 4 0,-1 4 0,-6 4 0,1 4 0,-1 7 0,0 2 0,1 6 0,-1 1 0,1 2 0,4-1 0,3 6 0,2-6 0,2 1 0,5-2 0,2-1 0,3-2 59,1-2 1,5-3 6,2-5 1,3-4-2,2-4 1,0-1 116,3-2 1,-1-5-251,5-3 1,-4-3 79,4-4 1,-5-3-188,1-4 1,1-5 50,-1 1 0,-3-2 124,-5 2 0,-1 2 0,2-2 0,-3-1 0,-5 5 0,-1-2 0,-3 9 0,-6 5 0,-5 6 0,-5 4 0,1 4 0,-3 8 0,0 11 0,0 1-7,4 6 1,1-1 46,6 1 1,1 2 62,2-1 1,0-4-14,4 0 1,1-7 135,7-1 1,2-6-80,6 2 1,-1-7-24,0-4 0,4-3-143,0-1 0,4-5 74,-4-3 0,4-7-331,-4-3 0,-1 0 94,-6-1 1,0 0-42,-4-3 0,0 3 223,-4 0 0,-1 5 0,-3-1 0,-2 4 0,-6 3 0,-4 3 0,-3 5 0,-2 0 0,-7 10 0,-1 3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16:41.631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791 193 7666,'-12'-6'-1691,"5"-3"1691,-1 5 0,6-5 0,-5 7 0,4-6 0,1 6 0,-3-8 0,4 8 0,-3-1 0,2 1 0,-6 2 0,1 7 0,-5 4 0,-4 13 0,-3 13 0,-8 11 0,-7 16 0,-9 17 0,19-33 0,-1 2 0,-3 5 0,1 1-313,-2 6 1,1 1 0,0 3 0,0 1 312,-3 2 0,1 1 0,2 3 0,1-1 0,2-4 0,1 0 0,2-5 0,1-1-171,6-8 1,0-2 0,-12 41 170,4-7 0,5-1 0,3-6 0,4 1 0,3-8 0,2 4-65,2 0 1,3-1 64,-3-3 0,4-2 0,4-10 0,2 1 0,6-5 0,4-4 0,3-3 0,3-8 0,5-3 0,3-3 580,8-1 1,6 0-581,5 0 0,6-4 0,1 0 0,2-5 0,6 2 0,4-5 0,4-3 0,1-6 116,-2-6 1,1-4-117,7 1 0,-2-4 0,6-4 0,-2-9 0,2-9 0,-1-7 0,5-9 0,2-1 0,1-2 0,-2-2 0,-9 5 0,2-5 0,2 2 0,-4-3 0,0-1 0,-5 3 0,-6 1 0,0 4 0,0 0 0,-11 2 0,-4 1 0,-5 4 75,-3-1 1,-2 1-76,2-4 0,-7 4 0,3 0 0,-4 0 0,-4-4 0,1-5 0,0-2 0,-9 0 0,-2 0 0,-4-1 86,0-3 0,2 0 0,-3 0 0,-1 1-86,-2 2 0,-2-2-207,-2 4 207,1 0 0,-5-4 0,1 2 0,-6-2 0,8 4 0,-9-4 0,3 3 0,3-3 0,-6 2 0,3 1 0,1 0 0,-2-5 0,5-4 0,-4-3 0,4 3 0,0 1 0,2 3 103,1 0 1,-2 1-104,2 0 0,-6 3 0,7 1 0,-5 4 0,1 0 0,2 2 0,-3 1 0,-2 5 0,-1 2 0,-3 0 0,-1 0 0,0 4 0,0 0 0,-1 7 0,-3-7 0,-2 7 0,-5-3 0,-5 0 0,-3-4 0,-3 2 0,0 2 0,-1-1 0,0 5 0,-4-4 0,-3 4 0,-3 0 0,-1 4 0,-1-1 0,-3 1 0,-1 0 0,-2-1 0,-3 1 0,2 0 0,-2 3 0,-1 1 0,-4 0 0,0 0 0,0 2 0,4 5 0,0-4 0,0 0 0,-6 1 0,-1 3 0,0 0 0,-1 0 0,4 0 0,-4 0 0,1 0 0,-5 0 0,4 0 0,1 0 0,-2 0 0,-7 0 0,1 0 0,0 0 0,-1 0 0,9 0 0,-5 1 0,-3 3 0,2-2 0,-2 6 0,1-2 0,-2 1 0,2 4 0,-5-4 0,1 7 0,-1 1 0,3 1 0,4-1 0,-1 2 0,-2 2 0,4 2 0,-1-2 0,7 2 0,8 2 0,-2 4 0,9-3 0,-4 4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16:43.057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69 176 7676,'6'0'-1578,"-1"0"1578,-5 0 0,5 0 0,-4 0 0,4 5 0,-5 3 0,0 2 0,0 1 0,0 0 0,0 1 0,2 3 0,1 0 0,-1 0 0,1-4 0,2 0 0,-1 1 0,5-2 0,-1-3 0,2-2 0,5-6 0,0-3 0,4-7 0,-4-8 0,4-7 0,-4-4 0,0-3 0,-4-1 0,-1 0 0,-2 0 0,-3 5 0,-5 3 0,-2 7 0,-1 4 0,-4 4 0,-4 3 0,-5 8 0,-3 8 0,-3 8 0,0 7 0,-1 4 0,1 7 0,0-2 0,3 1 0,2-4 0,2 9 0,6-7 0,-2 3 0,7-5 0,0-6 0,7-6 0,0-1 0,10-9 0,-2-3 0,8-4 0,0-4 0,-1-7 0,0-8 0,1-4 0,4-3 0,-4 1 0,0-5 0,-6 3 0,2-3 0,-3 1 0,-5-1 0,-2 4 0,-5 7 0,0-1 0,0 5 0,-6 5 0,-5 6 0,-6 9 0,-5 6 0,-1 6 0,1 5 0,-5 5 0,1-1 0,-1 5 0,5-1 0,3 2 0,0-2 0,7-2 0,0-6 0,6-4 0,6-3 0,1-4 0,3-3 0,2-3 0,6-5 0,4-10 0,3-5 0,2-7 0,2-4 0,-6-2 0,-2-2 0,2-1 0,-2 4 0,-4-3 0,-3 4 0,-6 1 0,2 6 0,-3 3 0,-1 4 0,-5 6 0,-2 2 0,-8 13 0,-4 6 0,-3 10 0,0 5 0,-1 3 0,0 1 0,6 0 0,2 0 0,2 0 0,7 0 0,1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16:43.867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148 136 7632,'-4'8'-949,"0"-1"474,1-4 238,3 2 237,-5-5 0,3 0 0,-4 0 0,2 0 0,3-5 0,-4 4 0,5-4 0,-5 5 0,4 5 0,-3 2 0,3 4 0,1 4 0,0 4 0,0 8 0,0-2 0,0 5 0,0-4-30,0 5 0,0-8 2,0 0 1,1-5 18,3-7 0,2-5 1,5-2 1,-2-4-34,2-4 0,-2-12 43,6-11 0,-1-5-7,1-6 0,-6-1 5,2-2 0,-7 2 0,0 5 0,-3 1 0,-1 3 0,-1 4 0,-3 7 0,-4 7 0,-7 9 0,2 4 0,-6 7 0,0 5 0,-4 14 0,2 5 0,2 6 0,-1 0 0,5-4 0,0 0 0,4 0 0,4-6 0,3-1 0,3-5 0,1-3 0,5-7 0,3-9 0,2-1 0,1-2 0,5-7 0,3-4 0,-1-7 0,1-8 0,-5-3 0,1-5 0,1 0 0,-1 0 0,-1 0 0,-7 1 0,2 0 0,-5 3 0,0 0 0,-4 7 0,-2 4 0,-1 12 0,-9 2 0,-6 5 0,0 10 0,-1 5 0,0 6 0,-3 5 0,3 3 0,0 5 0,5 0 0,-1 0 0,3-1 49,0-3 1,6-2 4,2-6 0,3 0 1,1-4 19,0-6-189,5-7 0,1-5 82,6 0 1,-5-9 21,1-2 1,-2-3 11,1 2 0,0-3-1,-4 0 0,-1 0 0,2 4 0,2 0 0,0-1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16:44.794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125 158 7632,'6'10'0,"-1"-7"-475,-5 9-592,0-9 1067,0 2 0,5 0 0,0 2 0,3 4 0,-2 0 0,-2 1 0,-3 0 0,3 3 0,-2-2 0,2 2 0,-3-2 0,3-2 0,-3-4 0,-1 1 0,5-6 0,-4 3 0,8-11 0,-5-5 0,4-5 0,-5-7 0,2-5 0,-1-2 0,-3-3 0,3 0 0,-3 0 0,-1 3 0,0 2 0,0 5 0,-1 6 0,-3 2 0,-3 7 0,-8 5 0,-3 4 0,-4 6 0,-1 6 0,0 9 0,2 6 0,2 2 0,-1 3 0,5 1 0,0-4 0,4 0 0,4-6 0,3-1 0,3-2 0,1-6 0,5-1 0,3-7 0,6-2 0,1-5 0,5-6 0,-1-5 0,1-5 0,-1-7 0,1 0 0,-5 1 0,4-5 0,-4 1 0,0 1 0,-4 6 0,-5-1 0,-2 5 0,-3 0 0,-2 8 0,-3 4 0,-3 11 0,-8 8 0,1 4 0,-5 2 0,4 1 0,-4-1 0,5 1-49,-1 0 0,4-2 82,3-2 1,2 1-23,2-5 2,3 0 1,-3-9-42,8-2 1,6-4-103,5-4 0,5-3 117,-1-8 0,-1-3 12,1-4 0,-6-1 1,3 0 0,-4 5 0,-1-1 0,-1 5 0,-2-1 0,-3 2 0,-5 7 0,-5 2 0,-3 8 0,-5 6 0,-2 5 0,-2 5 0,2-1 0,3-1 0,-4 0 0,4-4 58,1 1 1,1-2-79,2-2 4,3 1-24,5-1 15,0-5 1,5-2 18,3-8 0,0-2 6,0-5 0,1-1 0,-6 1 0,6 0 0,-7-1 0,1 1 0,-1 3 0,-2 1 0,0 4 0,-4-3 0,0 2 0,-5 3 0,3-4 0,-5 5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2:54.853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147 159 6672,'-5'-6'-625,"4"1"625,-4 0 0,5 3 0,1-6 0,3 4 0,-2 0 0,6 4 0,-6-5 0,5 4 0,-4-3 0,-1 3 0,4 1 0,-2 0 0,-3 0 0,4 0 0,-5 5 0,0 1 0,0 5 0,0 1 0,0-1 0,0-5 0,1 3 0,3-5 0,-1 0 0,4-4 0,1-5 0,3-3 0,-1-2 0,-3-1 0,4-1 0,-4 1 0,-2-4 0,-1 0 0,1 0 0,-1 4 0,-1-1 0,-3 1 0,-5 0 0,-5 4 0,-5 4 0,-1 1 0,1 2 0,2 2 0,-2 1 0,1 5 0,-1 7 0,5-1 0,-5 5 0,9-6 0,-5 3 0,7 0 76,0-1 0,3 0 84,1-4 0,0 1 107,0-1 0,1-1-32,3-2 1,2-3-108,5-5 1,5 0-271,-1 0 1,5-5 117,-1-3 1,1-2-460,-2-1 0,3-1 218,-6 1 1,1-4 264,-1 0 0,-6-4 0,2 4 0,-7-4 0,0 4 0,-3 0 0,-1 4 0,-5 3 0,-3 1 0,-3 4 0,-4-1 0,1 4 0,-5 4 0,1 4-54,-5 7 1,2-2 77,2 6 0,-1-1 369,5 1 1,-1 2-158,5-2 0,5-1 114,2 0 1,3-4-12,1 1 1,5-3-117,2-5 1,5-2-164,3-5 1,2 0 162,6 0 0,0-5-596,-1-2 1,1-7 224,-1-1 1,1-4-428,0 4 1,-6-5 189,-2 1 1,-3 1 90,-5-1 1,-2 6 293,-5-2 0,0-2 0,0 2 0,-9 4 0,-2 3 0,-9 6 0,-3-2 0,1 8-12,-5 3 0,4 7 23,0 1 1,2 5 327,2-1 0,-1 2-102,5 2 1,1-2 95,6-2 1,3 1 144,5-5-308,0 6 0,5-10 41,3 0 1,3-5-28,4-6 1,1-1-454,3-3 1,3-3 165,-4-8 1,3 1-391,-3-5 1,-1 2 193,-6-2 0,-1-1 7,-2 5 1,-3-4 88,-5 4 0,-2-5 203,-1 1 0,-4 4 0,-4 3 0,-5 2 0,-3 6 0,-2 1 0,-2 3 0,4 2 0,0 6 0,0 4 73,-3 11 1,0 1 114,4 2 1,-3-1 52,6 5 0,4-3 24,4 3 0,4-6 10,-1-1 0,4-5-121,4-3 1,2-6 1,6 3 0,3-9-198,0 1 0,5-4 114,-1-4 0,2-2-438,2-5 0,-2-4 173,-2 0 1,-2-4-127,-1 4 0,-8-5 16,4 1 1,-9-3 4,1 0 1,-3-1 297,-1 0 0,-2 5 0,-6-1 0,0 1 0,-11-1 0,0 8 0,-4 7 0,1 3 0,-1 1 0,-2 3 0,2 4 0,-2 6-86,6 9 1,3 1 257,1-1 1,4 2 226,3 3 1,3-5-92,5 1 0,0 0-136,0-5 1,5-1-6,3-2 1,5-6-12,3-2 0,2-4-362,-3 0 0,2-1 116,-2-2 1,-3-2-219,4-1 1,-4-2-332,-1-3-27,-4-2 666,3 4 0,-9-6 0,4 1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2:55.766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101 125 6164,'0'-6'0,"0"1"0,0 5 0,0 10 0,0-7 0,0 9 0,0-7 0,0 2 0,5-4 0,-3 6 0,6-6 0,-4 1 0,3-4 0,-3 0 0,4 0 0,-1-5 0,4-2 0,1-3 0,-1-2 0,-1 1 0,-2 0 0,0-1 0,-4 1 0,0 0 0,-4-1 0,-1 6 0,-3 2 0,-2 3 0,-6 1 0,-3 9 0,0 2 0,-4 4 59,4 0 0,0 2 128,4 2 1,0 2 136,-1-2 0,2-2-69,3 2 0,2-5-13,5 1 1,0-2 2,0-2 1,5-5-43,2-2 1,4-3-286,5-1 0,1-6 119,6-5 1,-1-4-672,1-4 0,0-3 326,-1 4 0,-4-4-194,-3 0 1,0-4 501,-4 4 0,-2-3 0,-9 6 0,0 3 0,0 0 0,-6 5 0,-6 4 0,-4 2 0,-6 5 0,-5 6 0,1 5 0,-4 4-47,3 4 0,1 6 209,3-2 0,6 2 252,2-2 0,-1 3-86,5 0 0,-1-1-2,8-6 1,1 1-106,7-5 0,2 1-39,6-5 0,4-5-123,3-2 0,2-4 118,2-4 0,3-6-426,1-5 0,-1-5 145,-3 1 1,-5-1-336,1 1 1,-5-2 112,1 2 1,-7-1-66,-4 1 0,-3-1 110,-1 5 1,-3 0 280,-4 3 0,-2 6 0,-10 2 0,-4 4 0,-3 4 0,0 2 0,3 6 0,0 3 0,1 0 0,4 10 0,2-1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2:57.130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57 169 6592,'-7'-8'-572,"-1"0"572,6 6 0,-3-4 0,5 2 0,0 3 0,0-4 0,3 13 0,1 4 0,1 2 0,-1-3 0,-3 0 0,3 0 0,-3 1-94,-1-1 1,4 0 126,0 1 1,1-5 46,-1 1 31,-3-1 38,9 0 0,-4-2-311,6-5 1,-1-5 74,0-3 0,0-3 15,1-4 0,-5-3 69,1-5 0,-1-3 3,5 0 0,-6-1 0,-2 5 0,-3 0 0,-1 4 0,0-4 0,-6 15 0,-6-1 0,0 7 0,-7 5 0,1 7 0,0 8 0,-3 2 191,6 2 0,-3 3-59,2 0 0,3 5 354,5-5 1,-1 0-147,6-3 1,-1-4-6,4 0 1,1-7-30,3 0 0,3-2-28,8-7 1,-1 0-265,5-7 1,0-2 144,4-5 1,-1-6-752,1-2 0,-1-6 349,1-1 0,-2-1-462,-2 5 1,-4-3 276,-7 2 1,1-2 427,-6 6 0,0-1 0,-7 1 0,0 8 0,-7 7 0,-3 3-156,-8 1 1,-5 10 73,1 5 0,-1 5 739,5 3 0,-1 3-282,1 0 1,4 1 216,3-5 0,4 1-147,3 0 1,3-2-107,5-2 1,6-4-143,6-7 0,4-3-169,7-5 0,0-2-220,4-1 1,2-9 118,5-7 0,-4-2-518,0-2 0,-4 0 160,5-4 0,-8 3-28,0-2 1,-5 0 195,-7 3 1,-5-2-50,-2 6 1,-9 3 119,-6 1 0,-7 7 154,-8 4 1,-3 4 340,-5 4 0,0 7-179,0 8 0,1 2 522,3 2 1,-1 1-307,4 2 1,2-2 86,6 3 1,4-5-183,8-3 1,2-3-83,5-4 1,6-2-255,5-3 1,7-2 114,8-5 1,1-8-519,7-4 0,-7-5 244,7 2 1,-7-6-308,-1 3 0,-2-4 161,-2 0 1,-4 0 115,-3 3 0,-7-1 97,-5 5 0,-3 0 151,-3 4 1,-5 5 49,-7 2 1,-4 4 6,-7 4 1,2 2-102,-2 5 0,2 2 28,1 2 0,5-1 48,3 4 0,4-2 0,4 2 0,-4 1 0,5 4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40:43.501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23 23 8233,'-11'0'-2187,"4"-5"2187,2 4 0,5-4 0,0 0 0,0 4 0,2-4 0,1 5 0,-1 0 0,8 0 0,-8 0 0,6 0 0,-5 0 0,5 0 0,-4 0 0,3 0 0,-3 0 0,4 0 0,-5 0 0,5 0 0,-4 0 0,3 0 0,1 4 0,3-1 0,0 1 0,2 0 0,2 0 0,-2 1 0,2-2 0,2-1 0,2 1 0,-1 0-69,1 1 1,1-2 102,6 6 0,-2-6 7,2 2 0,3 1 38,1-1 1,-1 3 12,1-3 0,2 4-79,5-5 1,0 5-4,4-4 1,1 3-103,3-3 0,0 4 123,0-5 1,4 6-133,0-1 1,4-2 96,-4 2 0,5-2-57,-1 1 1,5 3-2,-2-2 0,3 1 3,-6-2 0,2 3 59,2-2 0,3 1 0,1-2 0,3 2 0,-4-5 0,2 3 0,-2-3 0,1 4 0,3-5 0,2 2 0,-6-1 0,4-1 0,-4 4 0,8-3 0,-4 4 0,0-2 0,-7 1 0,3 3 0,1-2 0,4-2 0,-1 2 0,-1-6 0,1 2 0,-1 1 0,1-1 0,0 0 0,-8-4 0,2 3 0,-9 1 0,0 1 0,-4-1 0,-1-3 83,-2 3 0,-4-2 146,-8 2 0,1-3-24,-5 3 0,1-2-103,-5-2 1,-3 1 223,0 3 1,-5-3-49,1 3 1,-2-3-15,-2-1 1,0 4-84,1-1 1,-5 1-23,1-4 1,-5 0 95,5 0-219,-6 0 5,3 0 111,0 0-155,-3 0 320,3 0-176,-5-5-85,0 4-114,0-9 1,0 7 55,0-4-255,0 4-8,0-7 1,0 8-132,0-6-502,0 6 1,-1-7 368,-3 5 1,1 0 528,-4 4 0,-1 0 0,-3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2:59.297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103 190 7959,'-7'0'-1808,"-3"0"1808,9 0 0,-9 0 0,9 0 0,-4 0 0,5-5 0,0 4 0,0-4 0,-5 10 0,3 1 0,-1 5 0,1 0 0,2 1 0,0 3 0,0 0 0,0 4 0,0-4 0,0 0-144,0-4 0,2 3 191,1-3 0,0 2 6,4-9 1,1-1-78,3-3 1,2-5-87,2-2 1,-1-9 83,5-7 1,-2-3 28,2-5 0,0-4-3,-8 5 0,2-5 0,-9 5 0,-1 2 0,-3 2 0,0 3 0,0 4 0,-9 4 0,-2 8 0,-8 4 0,1 11 0,-8 0 0,0 11 0,0 4 0,3 3 0,5 4 0,3-3 0,0 3 377,4-4 1,-2 1-147,10-5 1,-1 1 74,4 0 1,5-6-54,2-2 1,5-7-83,3-4 1,2-3-137,6-1 0,-2-5 134,-2-3 0,3-3-575,-4-4 1,4-4 228,0-7 0,-3 2-450,0-3 1,-5 4 380,1 0 1,-8 0 245,-3 1 0,-2-1 0,-5 7 0,-5 4 0,-4 6 0,-11 6 0,1 9 0,-1 2 0,0 8 82,1 0 0,-1 2 1,1 2 1,4-2-249,3-2 1,4 1 165,3-5 0,3 0-1,5-3 0,5-6 0,1-1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3:01.755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0 668 7293,'0'-6'-1274,"0"-1"1274,0 4 0,5 1 0,1-3 0,6 5 0,-1 0 0,0-1 0,1-3 0,0 3 0,3-3 0,2 3 0,1 1 0,4-1 0,-3-3 0,3 1 0,5-4 0,3 3 0,7-3 0,1 3 0,7-4 0,4-1 0,12-6 0,3 2 0,7-6 0,6 4-245,10-4 1,2-1 244,-39 6 0,2 1 0,-3 3 0,1 0-169,2-1 1,1 0 0,1 1-1,-1 0 169,0-2 0,0 1 0,2 1 0,2 1-15,-1-1 1,1 1-1,-3 2 1,1 0 37,1 0 0,1-1 1,-2 2-1,0 0 43,2 0 1,0 0 0,0 1 0,0-1-29,1 0 0,1 1 0,-2-1 1,0 1-16,2-1 0,-1 0 1,-3 1-1,-1-1-9,-1 0 0,0 1 0,-1-1 0,0 0 24,1 1 1,0-1-1,40-4-130,-3 2 0,-7-2 154,-4 3 0,1-3 79,3-2 0,-7 2-83,-1 3 1,-5-3 34,-2 2 0,-5-1 33,-3 2 0,-7-2 217,-4 5 1,-7-3-172,-5 3 1,-1-3 467,-3 3 1,-4-1-490,-2 1 0,-5 3 246,-3-3 0,-2 3-475,-6 1 237,0 0-177,-5 0 36,-1 0-334,-5 0 55,0-5 260,0 3 1,-1-3-718,-3 5 0,-2-3 321,-5-1 0,-4 0-83,0 4 0,-4 0 480,4 0 0,-5 0 0,2-5 0,-5-1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3:02.884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68 57 8221,'-11'-1'-1088,"0"-3"0,-1 3 1088,1-3 0,5-2 0,-3 4 0,5-6 0,0 4 0,4-3 0,0 4 0,0-2 0,0 0 0,2 4 0,1-3 0,-1 3 0,3 6 0,-5 1 0,0 5 0,0 6 0,0 2 0,0-1 0,0 5 0,0-2 0,0 10 0,1 4-139,3 6 1,2 8 139,5 4 0,6 4 240,1 3 0,5 9-146,3 10 1,5 1-404,6 7 1,0 0 285,4 3 0,1-2-108,-20-42 0,1-1 0,18 38 31,1 3 0,-4-9 104,3-5 0,-3-3-134,3-1 0,-9-6 129,-2-1 0,-5-9-11,-3-3 0,0-2 16,-3-2 0,-3-8 24,-5-4 0,1-5 29,-1 2 1,-4-5 432,1 2 0,-6-5-694,2-3 373,-2 3 1,-2-10-525,0 3 229,0-7 125,-6-3 0,5-5 0,-5-1 0,2-3 0,3-8 0,-4-5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3:04.100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24 181 7927,'-8'0'-891,"0"0"0,6-1 891,-2-3 0,3 3 0,1-4 0,5 0 0,1 4 0,6-3 0,0 3 0,3 1 0,3-2 0,4-1 0,7 1 0,5-1 0,5 0 0,6-1 0,12 3-132,7-3 0,13-2 136,9-1 1,14-1-93,-48 2 1,1 1 0,5 2 0,1 1 171,3-4 0,0 0 1,-1 2-1,-1 1-192,2-1 1,0 0 0,-4 1-1,0 1 25,-1 2 0,-1 0 0,-1 0 0,-1 0 60,0 0 0,-2 0 1,39 5-238,-4 3 1,-6 4 259,-10 0 0,3 0-63,-6-8 1,-3 0 62,-8-4 0,0-1 0,-1-3 0,-6-2 0,-4-6 0,-4 1 0,-8 0 0,1-3 382,-8 2 0,-6-1-382,-6 5 0,-4 2 432,-3-2-432,-3 6 0,-5-8 0,0 3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3:05.241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844 34 8067,'0'-6'-2042,"0"-4"2042,0 9 0,0-6 0,0 3 0,0 3 0,0-4 0,-5 5 0,4 0 0,-6 0 0,4 0 0,1 0 0,-8 5 0,5-2 0,-2 4 0,-2-3 0,5 4 0,-5-6 0,3 8 0,-5-5 0,0 3 0,3-3 0,0-5 0,1 5 0,-3-3 0,2 6 0,-2-6 0,3 2 0,2-3 0,-5 4 0,5-2 0,-3 4 0,-1-3 0,6 4 0,-5-1 0,4 5 0,-1 0 0,1 3 0,-1 4 0,-2 7 0,-3 5 0,2 6 0,-3 10 0,-4 9 0,-3 8-136,-4 12 1,-6 7-62,13-35 1,0 2 0,-2 2 0,0 2 191,-2 8 0,0 1 1,1-2-1,0 1-285,-3 5 1,0 2 0,2-1 0,1 2 290,-3 1 0,0 1 1,3 1-1,0 0 27,-1 1 1,0-1-1,4-9 1,0-1-74,1-4 0,2-1 1,-6 38 700,7-9 0,-1-7-351,5-4 0,1-5 331,-2-7 1,5-3-200,0-9 1,-2 2 198,1-5 1,-4-3-550,5-5 1,-5-4 436,4 0 0,-3-2-746,3-1 1,-1-10-573,1-5-1128,3-5 1922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3:06.609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24 939 7632,'-7'0'-1424,"-3"0"1424,9 0 0,-4 0 0,14 1 0,2 3 0,3-3 0,-3 3 0,2-3 0,2-1 0,2 0 0,6 0 0,1-4 0,2 1 0,4-2 0,8 1 0,2 1 0,6-4 0,5 3 0,6-4 0,0 1 0,8-4 0,-1-1 0,3 1 0,6 0 0,3-1 0,-2-3-200,1 0 1,1-5 199,3 1 0,5-2 0,3-2 0,-2 1 0,2-1 0,-4 0 0,3 1 0,2 3 0,6 0 0,-7 5 0,0-1 0,-6 6 0,-1 2 0,1-1 0,6-3 0,-9 0 0,5-1 0,-2 1 0,2 0 0,5-2 0,-1-2 0,-8 3 0,-3-3 0,-11 2 0,-5 2 0,-3-1 0,-5 1 0,-1 0 0,-6-1 0,-4 1 0,1 0 0,1-4 0,6 0 0,-3 0 0,3 3 0,-6 1 0,-2 0 0,-3-1 199,3 1 1,-9 4-200,-2-1 0,-5 2 0,-2-2 0,-6-1-138,-2 6 0,-3-2 150,-5 1 122,3 3 1,-7-4-61,4 5-71,-4 0 1,3-4-87,-2 0 1,2-1 112,5 1 0,5 2-32,-1-6 1,5 4 19,-1-3 1,2 3 59,2-3 0,-1 4-14,1-1 0,-2-1 9,-2 1 1,1-1 27,-5 2 1,0 1 164,-4-1 1,1-2-23,-1 1 0,0-4-80,1 5 1,-1-2-237,0 1 1,-3 1 138,-1-4 1,1 4-125,3-1 0,-3-1 131,-1 2 1,1-2 94,3 1 1,-3 3-128,-1-3 1,0 1-41,0 0 1,3 1 50,-2-1 1,2 1 488,1 2-666,0-5 0,4 4 144,0-3 1,1 2-75,-5-2 1,0 3 77,0-3 1,0 1-245,-4 0-41,3 1-124,-4-3 145,1 5 27,-2 0-1117,-5 0 1330,-10 0 0,1 0 0,-10 0 0,0 5 0,-3 2 0,-1 4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3:07.423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1041 12 8209,'-6'0'-1549,"-1"-4"931,4 0 618,1 0 0,-3 4 0,0 0 0,4 2 0,-3 1 0,-1 7 0,2 6 0,-6 5 0,1 2 0,-6 4 0,-1 7 0,-5 6 0,1 6 0,-7 10 0,-4 12 0,-3 6 0,-1 9 0,-3 5-177,18-39 0,0 0 1,-2 0-1,-1 1 177,1 5 0,1-1 0,0-1 0,1-1 0,0 0 0,0 1 0,1-1 0,0-1 0,-1 0 0,0 0 0,1 0 0,0 0 0,-3 0 0,0 0 0,4-3 0,1-1 0,-18 43 0,4-4-153,0-7 0,-2-4 153,1 1 0,4-15 0,0 0 0,3-6 0,2 2 0,3-5 0,0 1 0,5-6-16,-1-2 1,4-1 6,3-7 0,0 2 312,4-1 1,0-8-344,4 0 1,-4-5 186,1-2 0,-1-4-200,4 0 53,0-10 0,0 1 0,0-10 0,4-7 0,-1-4 0,6 0 0,-3-16 0,6 3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3:08.811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0 12 6046,'5'-6'0,"1"1"0,6 5 0,0 1 0,3 3 0,3-2 0,5 6 0,0-1 0,4 5 0,3 4 0,8 3 0,-2 2 0,6 2 0,0 4 0,7 3 0,0 3 0,8 1 0,-3 4 0,6-1 0,-2 5 0,-2-4 0,6 4 0,2 0 0,-1-3-156,1-2 0,-4 2 156,4-1 0,0 6 0,4 1 0,-1-3 0,-3 3 0,3-4 0,-3 1 0,3 2 0,5-3 0,-3-2 0,3-1 0,-7-3 0,-1-1 0,-4 1 0,5 3 0,-11-3 0,-2 3 0,0-4 0,-3-4 0,1 1 33,-1-4 1,-2-1 42,2-3 1,-3-5-8,-1 1 0,1-1-30,-1 1 1,-6-3-45,-5-5 0,0 2 228,-4 2 0,1-2-169,-1 2 0,-2 2-22,-5 2 1,-1-1-5,1 0 0,-6 4-58,-2 0 0,-2 2 48,-2-9 0,1 0-82,-1-3 1,-1-5 109,-3 1-41,4-6 1,-5 3-12,5-5 0,0-1-7,1-3 0,-5 2-16,1-6 0,-1 2 2,5-2 1,-5-2-223,1 3 0,-6 1 76,2-2 1,-1 2 172,0-2 0,-1-2 0,3 4 0,-7-4 0,-1 2 0,1 3 0,-7 4 0,6-3 0,-6 3 0,3-4 0,-6 5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3:30.206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1 272 8051,'0'-8'-2028,"0"1"2028,0 4 0,0-7 0,0 7 0,0-4 0,0 4 0,0-3 0,0 2 0,0 3 0,0-5 0,0 2 0,0 3 0,0-4 0,5 5 0,-4 0 0,5 0-134,-2 0 145,-2 0 245,8 0 0,-5 5-70,2 2 1,3 8 127,-2 4 1,2 4-41,1 3 1,0 8-26,1 8 1,3 3-184,0 4 0,1 7-115,-1 8 0,2 2 102,1-2 1,3-4-80,-6-7 0,3-8-56,-2-7 0,0-9 8,-1-7 0,-3-4 159,4-7 0,-8-4-80,0-4 1,-4-1 151,3-2 1,-4-2-28,0-1 1,0-4 65,1-4 1,-2-2-242,6-2 0,-4-4 136,3-7 1,-3 1-180,3-5 1,0-4 84,0-4 1,3-6-243,-2-1 0,2-5 61,1-7 1,1-4-61,-1-3 1,-4-3 121,1-1 1,-1 4 260,5 0 0,-5 15-166,1 4 1,-6 12 104,2 7 0,-3 7-317,-1 4 231,0 7-1360,0 3 1089,0 20 1,-5-1 278,-2 13 0,-8 1 0,2 1 0,-3 5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3:30.594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23 0 6026,'0'12'0,"0"-1"0,0 5 0,0 3 0,0 3 0,0 5 0,0 2 0,0 5 140,0 0 31,0 5 0,0-4-203,0 3 1,0-7-217,0-1 0,-4-5 48,0 2 200,0-8 0,-1-3 0,-1-5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41:36.567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1 588 6191,'6'-5'0,"-1"4"0,-4-4 0,3 5 0,-3 0 0,10 0 0,-5 0 0,5 0 0,0 0 0,1 0 0,3 0 0,0 0 0,5-4 0,-1 0 0,7-1 0,4 2 0,8-4 0,4-4 0,7 0 0,3-1 0,12 0 0,4-3 0,8 2 0,-1-2 0,4-1-254,4 1 0,-1-4 254,4 4 0,-4 0 0,1 3 0,2 1 0,2 0 0,-4-1 0,-4 1 0,0 1 0,-3 3 0,2-4 0,1 4 0,-1-3 0,-3-1 0,3-1 0,-3 1 0,1 0 0,3-1 0,-8 5 0,5-1 0,-7 2-24,-5-2 0,3-2 24,-3 3 0,-3-2 0,-1 2 0,-7-4 0,-4 4 0,1 1 0,-1-2 0,-5 4 0,-6-3 0,1 3 0,-1-3 0,-4 3 253,-4-4 0,-1 6-253,1-2 0,-6 1 25,-5 0 0,-2 1-25,2-1 0,1 0 0,-5-1 0,2 3 0,-2-3 0,-3-1 0,3 2 0,2-1-75,-2 4 0,0-2 3,-4-1 1,0 1 124,1-1 0,-1 1 9,0 2 1,-3-1-57,-1-3 0,-3 3 75,4-3 60,-6 3-50,8 1-105,-3-5-14,4 4 3,0-9 1,0 9 9,1-3 0,-6 3-66,4-5 76,-9 5-257,4-4 262,-15 5 0,-2 5 0,-11 2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3:31.225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182 23 6609,'-5'-6'-584,"3"1"584,-3 0 0,5 4 0,0-4 0,-3 6 0,-1 3 0,0 7 0,4 8 0,0 7 0,0 4 0,-4 3 0,1 1 0,-6 5 0,1 2 0,-2 0 0,-1 0 0,0-1 0,-1 2 0,1-5 0,0-6 0,1-4 0,2-4 0,-2-6 0,3-2 0,0-7 0,0-4 0,4-3 0,-7-6 0,4-1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3:31.458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 35 8067,'0'-12'-583,"0"5"-74,0-1 1,1 6 656,3-2 0,-1 3 0,9 1 0,-3 5 0,6 2 0,-2 9 0,3 2 0,-3 5 0,6 3 0,-5-1 0,1 6 0,1 0 0,-1 7 0,1-7 0,-5 3 0,-1-3 0,-3 3 0,3-3 0,-2-1 0,-3-9 0,-1 2 0,-3-8 0,-1 0 0,-4-6 0,1-2 0,-6-4 0,1 0 0,-7-1 0,-2-2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3:31.604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12 125 7484,'-6'-5'-657,"1"-1"1,14-6 656,2 1 0,8 0 0,0-1 0,7 2 0,4 3 0,3-3 0,1 2 0,3-2 0,1-1 0,-5 5 0,-1 1 0,-3 5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3:32.807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0 57 8151,'0'-6'-1058,"0"-4"1,0 8 1057,0-6 0,0 5 0,0-7 0,0 9 0,0-9 0,0 9 0,2-4 0,1 5 0,-1 0 0,8 0 0,-9 5 0,3 2 0,1 8 0,-2 4 0,1 8 0,-4 3 0,0 9 0,0 6 0,0 7 0,0 8 0,4 3 0,0 4 0,5 1 0,-2 0 0,2-6 0,-2-6 0,5-11 0,-1-11 0,0-5 0,4-6 0,-6-11-14,-1-4 0,-5-5 130,5-3 1,-5-5 290,0-3 0,0-6-160,1-1 0,-2-6-80,6-2 0,-2-1-39,1-6 1,3 0-117,-2-4 1,2-1 182,1-3 1,1-2-355,-1-5 1,4-4-80,0 0 1,5-5-89,-1 1 0,2-5 36,2 2 1,-2 7 77,-2 11 1,1 13 211,-5 6 0,1 6 0,-5 6 0,0 7 0,0 7 0,-3 7 0,0 1 0,-6 5 0,8 3 0,-4 6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3:33.199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23 1 8085,'-5'6'-2057,"4"-1"2057,-9-5 0,8 0 0,-3 0 0,10-5 0,2 4 0,4-3 0,0 3 0,1 1 0,-1 0 0,0 0 0,1 5 0,-1 2 0,-4 4 0,1 5 0,-6-1 0,2 7 0,-2-2 0,-2 7 0,-7 0 0,-4 0 0,-2 3 0,-5-4 0,4-1 0,-1-6 0,3-2 0,5-6 0,2-5 0,15-2 0,5-8 0,11-7 0,8-8 0,5-4 0,6-3 0,1 2 0,-1-2 0,-4 2 0,1 1 0,-6 6 0,3-10 0,-5 3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3:33.843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317 57 8183,'-1'-7'-995,"-3"-1"0,3 5 995,-3-5 0,3 6 0,1-8 0,0 7 0,0-5 0,0 6 0,0-3 0,-5 5 0,2 6 0,-4 6 0,-2 8 0,-6 6 0,1 10 0,-5 2 0,0 5 0,-3 2 0,-1 0 0,0 1 0,1-5 0,-1 0 0,6-5 0,2-2 0,-2-6 0,2-5 0,0-5 0,4-3 0,4-8 0,2-2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3:34.063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12 46 8183,'0'-12'-612,"-3"5"-766,-1-1 1378,0 1 0,4 0 0,0 2 0,1 8 0,3 4 0,-1 2 0,4 10 0,1 0 0,3 4 0,0 3 0,1 0 0,-2 6 0,-3-2 0,3-1 0,-2 1 0,0-4 0,0 4 0,1-1 0,-5 1 0,3-3 0,-3-8 0,0-3 0,-4-5 0,0 1 0,-10-6 0,-3-1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3:34.188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 68 8183,'2'-17'-1072,"6"2"1,2 6 1071,12 1 0,4 4 0,8-3 0,4 4 0,4 0 0,-2 1 0,2 2 0,-11 0 0,7 0 0,-9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3:35.269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35 193 8110,'-7'-11'0,"-3"-1"-1188,9 1 594,-9 0 445,9-1 1,-4 1 148,5 0 0,0 3 0,0 1 0,1 3 0,3-4 0,-2 6 0,6-2 0,-4 3 0,3 1 0,-3 1 0,4 3 0,-1 7 0,4 8 0,-3 4 0,-1 3 0,0 8 0,0 7 0,2 8-69,-5 4 0,3 2 75,-3 2 1,1 5 109,-1 2 0,-2-3-94,6-1 1,0-8-143,3-7 0,-1-6 112,-3-9 0,3-8 78,-2-11 254,-3-5 1,4-8-109,-5-6 1,4-2 129,0-12 1,-2 0-60,2-8 0,-1 0-305,5-4 0,-1-1 176,0-3 1,4-2-159,0-5 1,4-9 26,-4-3 0,4-3-107,-4 0 1,5 0-73,-1-4 1,-1 7-203,1 0 1,-6 12-216,2 11 0,-2 11 85,-2 12 484,-4 5 0,1 15 0,-4 2 0,0 8 0,-4 0 0,5 7 0,1 3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3:35.730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69 80 7898,'-6'0'-1759,"1"0"1759,5 0 0,0-5 0,5 4 0,5-9 0,5 2 0,5-2 0,-1 3 39,7-1 0,-2 2 121,2-2 0,-2 0-304,-1 4 0,-2 0 119,-2 4 0,-3 5-129,-4 3 1,-6 3 108,-2 4 0,-8 3 45,-4 4 0,-7 5 0,-4-1 0,-2 0 0,-2-3 0,2 2 0,2-2 0,3 1 0,5-9 0,4 0 0,4-4 0,1 0 0,2 1 0,7-6 0,4-2 0,1 2 0,7 1 0,-4 0 0,4 0 0,-5 2 0,1 6 0,-7-1 0,-5 5 0,-1-2 0,-2 2 0,-10 1 0,-5-5 0,-6 4 90,-1-4 1,-5 0-41,1-3 0,-2-6-167,2-2 1,6-3 74,-3-1 0,8-1 33,0-3 0,4-4 9,3-7 0,-2-2 0,4-6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41:37.682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0 23 6027,'8'0'0,"0"0"0,-5 0 0,5 0 0,-4 0 0,3 0 0,1 0 0,3 0 0,0 0 0,1 0 0,3 0 0,0 0 0,5 0 0,-1 0 0,6 0 0,1 0 0,6 0 0,-2 0 0,6 0 0,2 0 0,5 0 0,-2 0 0,9 0 0,7 0 0,4 0 0,7 0 0,1-4-109,3 0 0,3-1 109,8 1 0,-2 3-210,2-3 1,-3 3 209,-1 1 0,2 0-125,1 0 0,-2 0 126,-1 0 1,0 0 172,-4 0 0,3 4-74,1 0 1,-1 3-41,-2-3 0,-3 4 31,-6-5 1,6 2 100,3-1 1,-5-1 93,-3 4 0,0-3-144,-4 4 0,3-5 111,0 5 1,-4-4-132,-2 3 0,-9-3 214,-3 3 0,2-3-171,-2 4 1,3-4-74,-3 3 0,4-3-5,-4 3 0,-5-4 50,-6 1 1,-4 1-210,-4-2 0,1 1 184,-4-4 1,-1 0-53,-3 0 0,-2 0-32,-2 0 0,-3 0 139,-5 0 0,-3 0-18,-1 0 62,-4 0-1249,2 0 1,-6-4 745,-3 1 1,1-1-1263,-4 4 1554,-1 0 0,-3-4 0,0 0 0,-6-4 0,0 1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3:36.360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351 23 7983,'-4'-8'-1968,"0"1"1968,0 4 0,3-2 0,-3 5 0,3 0 0,-5 0 0,2 0 0,1 10 0,-4 5 0,-1 7 0,-3 4 0,0 7 0,-1 5 0,-4 4 0,-3 0 0,0 2 0,-3 1 0,2-1 0,-7-3 0,3-2 0,2-5 0,3-6 0,0-5 0,2-3 0,-2-9 0,2-2 0,6-9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3:36.580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12 1 7421,'-7'0'-633,"2"0"0,7 0 633,1 0 0,4 8 0,4 4 0,0 6 0,0 1 0,1 3 0,-1 0 0,4 5 0,0-1 0,0 5 0,-3 0 0,0-3 0,3 3 0,-2-2 0,2 1 0,-4-3 0,-3-4 0,-2-2 0,-2-2 0,-3-3 0,3-4 0,-3-6 0,-1-1 0,0-5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3:36.703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 91 6577,'1'-10'-281,"3"2"0,8-1 281,11 5 0,4-4 0,7 0 0,7-1 0,4 2 0,0-8 0,5 2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3:37.964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34 224 8021,'-4'-12'-286,"1"1"0,-2 3-1000,1 1 1286,3-1 0,-9-3 0,8 0 0,-3-1 0,5 6 0,0 1 0,0 5 0,5 0 0,2 10 0,4 5 0,2 8 0,2 7 0,-3 7 0,3 12 0,2 8 0,-2 11 0,0 8-231,-4 10 0,4 6 231,-8-41 0,1 0 0,11 39 0,-4-7 0,5-15 0,-1-15 0,-1-9 0,0-14 0,-4-13 0,1-9 0,-6-6-29,-1-2 0,-1-6 126,5-5 1,-5-7 357,1-8 0,0-4-173,7-8 0,-1-2-31,5-5 0,-5-2-223,1-2 1,3-4-190,0-7 0,1-5 151,4-11 1,-8 0-352,4-11 1,-3 4 208,-4-4 0,0 10-182,-8 5 1,0 17 286,-4 21-154,0 10 201,0 13 0,0 8 0,0 11 0,0 4 0,0 11 0,-5 1 0,-3 2 0,3 3 0,-5 5 0,4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3:38.415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46 52 8166,'-1'-10'-988,"-3"3"0,3-3 988,-3 2 0,3 3 0,1 0 0,0 0 0,0 4 0,0 10 0,0 10 0,0 4 0,0 9 0,0 2 0,-4 7 0,0 1 0,-3 3 0,3 4 0,-4-6 0,5 2 0,-1-7 0,4-1 0,0-8 0,0-6 0,5-7 0,2-8 0,12-5 0,4-6 0,7-12 0,0-8 0,3-7 0,1 0 0,0-3 0,5-1 0,1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3:38.636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12 35 8166,'-3'-8'0,"-1"1"-1520,0-1 912,4 2 608,0 1 0,5 5 0,0 6 0,3 5 0,0 7-62,-4 8 0,0 1 68,-4 7 1,4-2 260,-1 10 0,1-1-90,-4 5 0,0-5-350,0 0 1,0 0 70,0 0 0,0-2-95,0-5 0,0-10 197,0-5 0,0-5 0,0-3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3:39.296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181 23 7925,'0'-6'-1917,"0"0"1917,0 2 0,0 3 0,0-4 0,-4 15 0,1 5 0,-2 6 0,1 6 0,-1 5 0,-3 6 0,-2 8 0,3 0 0,-3 5 0,-2-2 0,0-1 0,-3-7 0,3 1 0,1-8 0,0-4 0,3-11 0,-2-3 0,-1-5 0,0-14 0,-1-5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3:39.512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 12 7927,'0'-7'-1919,"1"2"1919,3 5 0,2 0 0,6 0 0,-1 7 0,0 4 0,4 2 0,0 5 0,2 3 0,-2 5 0,-2 3 0,6 5 0,-1 0 0,1 0 0,-2 0 0,-2-1 0,-2 1 0,2 0 0,-2-2 0,-2-6 0,-5-1 0,-2-10 0,-3 0 0,-1-3 0,0-1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3:39.687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34 102 8040,'-11'7'0,"0"-4"-1441,4-1 1152,2-2 1,8-2 288,4-1 0,6 0 0,10-4 0,4-1 0,3-3 0,1-1 0,2 1 0,-5 0 0,6-1 0,0 5 0,0-1 0,2 1 0,-7-4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17:58.983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1312 340 7912,'-7'0'-1906,"-1"0"1906,0 0 0,1 0 0,-1 0 0,0 0 0,-8 0 0,3 1 0,-6 3 0,2-2 0,-5 6 0,1 1 0,-10 6 0,1-2 0,-4 6 0,-5 0 0,-2 4 0,-4 6 0,-4 5 0,-3 4 0,-4 8 0,-2 0-171,-2 3 1,-1 8 170,-7 7 0,12 1 0,-4-1 0,4 7 0,0-4 0,3 5 0,0 0 0,10-3 0,2 2 0,10 2 0,4-1 0,7 1 0,1-2 0,10-3 0,2 0 0,4 0 0,3-4 0,9 2 0,3 2 0,6-1 0,1-3 0,4 1 0,3-4 0,3 4 0,5-1 0,0-6 0,0-2 0,4-5 0,-1 1 0,6 2 0,-2 7 0,2-4 0,-1 4 0,-2 7 0,-3 3 0,-1 11 0,1 5 0,-6 2-246,-5 1 1,-14-41-1,-1 1 246,-2 1 0,0 0 0,2 3 0,-2 0 0,-1-1 0,0 0 0,1-3 0,2 0 0,7 45 0,5-1-211,3-4 0,3 4 211,5-11 0,1 3 0,3-11 0,-1 7 0,4 1 0,1 2 0,3-6 0,1-3 0,3-12 0,3-4 0,4-7 0,1-5-97,-1-11 1,6-5 96,2-13 0,4-4 0,3-8 0,2-3 0,3-8 0,0-3 0,-4-8 0,5-4 0,-2-8 0,2-3 0,-2-8 0,-2 2-54,-5-5 0,3-1 54,1-3 0,7-4 0,-4 0 0,1 0 0,-8 4 0,-1 3 0,1 1 0,3-1 0,-3-3 0,-1 4 0,-10-1 0,1 1 318,-9-5 0,-2-3-318,-5 0 0,1 0 0,-6 4 0,-3-1 0,-4-3 0,-1 1 0,1-5 0,-2 4 0,-5-3 0,-2-3 0,-2-5 0,-4-1 0,-8-3 0,-2-3 0,-5 3 0,-5-4 0,-2-4 0,-3 8 0,-1 0 0,-4 1 0,-1 3 0,-4-6 0,1-2 0,-1 5 0,2-1 0,-4 4 0,3-1 0,-2 2 0,-2-5 0,1 5 0,-1-1 0,1 2 0,-1 1 0,-1-4 0,-2-3 0,2-2 0,-3 2 0,2-2 0,-1 2 0,6-7 0,-3 0 0,3-1 0,-3 4 0,5 4 0,-1 0 0,0 0 0,-4-4 0,1 5 0,-1 3 0,0 2 0,1 2 0,-1 2 0,1-3 0,-1 8 0,0-3 0,5-1 219,-1 0 1,0 0-220,-4-3 0,6 7 107,2-4 1,-2 0-108,2 0 0,-1-2 232,1-1 0,2 4-232,-2 3 0,-1 4 23,1 3 1,-5 0-24,1 4 0,-4 4 0,-3 4 0,1 5 0,-6-2 0,0 2 0,-7-1 0,2 7-39,-5 0 0,3 5 4,-4 3 0,-3 1 84,-4 2 1,0 3-37,4 5 1,-5 0-32,-3 0 1,-2 5 33,-2 3 1,1 2-135,-1 1 1,-1 2 115,-2 2 0,2-2 2,-2 2 0,3-3 0,5 0 0,-3-1 0,6 0 0,-7 5 0,3 3 0,-1 3 0,5 0 0,1 2 0,-4 3-187,-1 1 1,1 11 0,2 2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1:39:38.967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182 68 6050,'0'-6'0,"0"1"0,0 5 0,-5 0 0,3 0 0,-4 0 0,2 0 0,3 0 0,-5 0 0,2 0 0,3 5 0,-4 1 0,0 6 0,4-6 0,-4 4 0,5-2 0,0-3 0,0 5 0,0-8 0,0 6 0,-6-6 0,5 3 0,-4-3 0,5 1 0,0-1 0,1 3 0,3-5 0,-3-5 0,10-2 0,-4-4 0,2-2 0,-2-2 0,2 3 0,-5-3 0,0 2 0,1 2 0,-4 0 0,3-1 0,-3 1 0,-6 5 0,-3 2 0,-2 3 0,-1 1 0,-4 5 0,0 2 0,-5 3 0,7 5 0,-2 0 0,3 6 0,0-4 0,2 2 0,3 0 0,2-5 0,5 7 0,0-8 0,0 2 0,0-3 0,2-6 0,6-2 0,-1-3 0,8-1 0,3-5 0,1-2 0,1-7 0,-1-1 0,1-5 0,-5 1 0,0 3 0,-4-6 0,1 4 0,-6 1 0,-1 1 0,-5 5 0,0-1 0,0 6 0,-9 1 0,-2 5 0,-8 1 0,0 3 0,-2 4 0,-2 7 0,-2 2 0,2 6 0,0-4 83,8-1 0,-1 1 22,5 4 1,5 0-20,2-1 1,3-4-92,1-3 1,2 0-102,6-4 0,1 2 62,10-9 0,-4-1-153,3-3 0,1-6 38,4-5 159,0-1 0,-1-9 0,1 2 0,-6 3 0,5-5 0,-14 3 0,4-5 0,-3 1 0,-3 4 0,-1 2 0,-5 4 0,-5 1 0,-3 0 0,-2 5 0,-6 1 0,-2 7 0,-4 6 0,3 0 0,0 11 0,1-1 0,0 1 350,1 2-200,6-3 0,0 4-112,-1 1 0,6-6-145,2-1 1,4-4-37,4-1 65,2 1 1,7-6-30,2-2 0,-1-4 107,5-4 0,-4-4 0,4-7 0,-2-1 0,2-3 0,-3-2 0,-4 2 0,-5-2 0,1-2 0,-6 5 0,2 3 0,-5 0 0,-7 4 0,-1-2 0,-9 10 0,-5-1 0,-3 4 0,-6 0 0,3 10 0,-5 2 0,0 11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18:00.757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1105 250 7817,'-13'-5'0,"-1"-2"0,-1 1-1042,0 1 716,-1 5 1,2 0 325,-5 0 0,0 10 0,-8 3 0,-3 9 0,-7 2 0,0 2 0,-7 8 0,-2 8 0,-5 3 0,-9 4 0,1 8-309,-6 7 0,5 3 309,-4 5 0,5 7 0,28-36 0,2 1 0,-23 41 0,7 2 0,5 3 0,22-43 0,2 1 0,1 3 0,1 2 0,0 0 0,2 0 0,0-3 0,2 1 0,2 0 0,1 0 0,0-1 0,0-1 0,4 2 0,3 0 0,2 47 0,9 0 0,7-10 0,8-1 0,4-6 0,8-2 0,6 1 0,5-1 0,5 0 0,-1 0 0,2 0 0,2 0 0,-27-36 0,0 1 0,0-1 0,0 1 0,-1 2 0,-1-1 0,-1-1 0,-1-1 0,-3 4 0,0 0 0,0 2 0,-1 0 0,1 5 0,-3 0 0,-2 1 0,-2 0 0,0 2 0,-1 0 0,-3-2 0,-1-1 0,0 2 0,-1 0 0,0 1 0,-1-1 0,-1 0 0,-1-1 0,-3-2 0,0-1 0,1 0 0,0-2 0,2 44 0,2-2 0,-1 2 0,6-3 0,-3-5 0,4-6 0,0-9 0,3-3-13,4-4 1,1 0 12,-1-7 0,6 0 0,2-8 0,4-1 0,4-6 0,1-1 0,2-7 0,3-1 0,-2-7 0,7-2 0,3 2 0,4-6 0,0-1 0,2-5 0,2 1 0,2-7 0,2-5 0,6-1 0,-2-2 0,4 0 159,-1 0 1,0-5-160,4-3 0,3-11 0,1-3 0,3-8 0,-7-1 0,4-8-236,4-6 0,1-4 236,-40 23 0,-1-1 0,38-28 0,-6 2 0,0-2 0,4-1 0,-2-1 0,-5 1 0,-6-1 0,-9 0 0,-1 1 0,1-1 0,-6 1 0,-2-1 0,-3 0 0,-5-4 0,-2 1 0,-5-8 0,-1 2 0,-3-10 0,-4 1 0,-7-4 0,-3-1 0,-4 1 0,-5 0 0,1 0 0,-6 1 0,2 3 0,-9-4 0,-6-1 0,-6 10 0,-5-2 0,-6 7-75,-2 1 0,-4 0 75,-4 0 0,-2 5 0,-5-5 0,0 4 0,-1-1 0,1-2 0,0-4 0,5-1-192,2 0 1,-1-1 191,1-3 0,1 1 0,3-9 0,5 9 0,3-5 0,0 2 0,0 3 0,2-6 0,-2 2 0,2 2 0,1 1 0,5 2 0,-1-2 0,-1-2 0,-7-5 0,7 6 0,-3 5 0,3 0 0,-2 4 0,-1-6 0,1-2 0,0 2 0,3 6 0,-2 2 128,2 6 0,-4-2-128,-3-2 0,2 3 0,-2 1 0,-3 3 0,-1 4 0,-3 4 61,-1-1 0,0 4-60,0 8 0,-5-3 259,-2 7 0,-3-1-181,-1 1 0,0 2 198,-1 5 1,0 1-262,-3-1 1,-1 1 5,-3-1 0,1 5-34,3 3 0,-1 3-123,-3 0 1,-4 5 76,4-1 1,-5 6 8,5-2 1,2 3 147,-2 1 1,-2 5-87,-2 2 1,-2 3-74,6 2 0,-2 4 17,-2 3 1,2 6 42,2 1 0,7 7 0,4 1 0,5 1 0,-5 7 0,6-1 0,-3 4 0,5 1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4:04.888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702 182 8009,'-4'-8'0,"0"0"0,2 0-1422,0 3 853,2 0 569,0 0 0,-1 3 0,-3-1 0,3 1 0,-4 2 0,0 0 0,2 0 0,-4 0 0,-1 0 0,-3 0 0,0 0 0,-1 0 0,1 0 0,-5 5 0,-3 3 0,-2 2 0,-2 1 0,-5 2 0,-2 2 0,-4 2 0,-3 6 0,-4 5 75,-4 2 1,2 2 76,-2 2 1,8 2 110,-5 1 0,7-2-57,5 3 0,0 0-114,7-4 1,4 1-28,12-9 0,2 4-74,5-3 0,0 3-7,0-4 0,5-3 90,2-4 0,7 0-187,1 3 1,5 1 12,-1 0 0,2-1-164,2 1 1,0-1 66,-1 1 0,1 3-35,-1 1 1,0 3 231,-3-4 0,1 6 0,-5-2 0,4 6 0,-4 2 0,-4 5 0,-3-2 0,-2 4 0,1 4 0,-2 2 0,-5 1 0,-1 0 0,-3-3 0,-2-3 0,-5 3 0,-1 0 0,1-3 0,4 0 0,-1-8 0,6-1 0,-2-3 0,4-1 0,4-3 0,3-2 0,8-6 0,4 0 0,7-3 0,3 1 0,5-5 0,4 4 0,0-4 0,4 0 0,0-4 0,6-1 0,1-2 0,1-3 0,-1-5 0,-3-1 0,3-3 0,2-6 0,-2-5 0,0-5 0,-4 1 0,-1-4 0,-3-3 0,6-3 0,-6-5 0,2 4 0,-5 0 0,-3-1 0,2-3 0,-1 1 0,-3-1 0,-2 0 0,-1 0 0,-4 0 0,4 0 0,-10 1 0,-1 3 0,-5-3 0,-3 3 0,-3 1 14,-1-1 0,-4 1 53,1-1 0,-3-1-59,-1 4 0,0-5 28,0-2 0,0 4-127,0-4 1,0-3 65,0-4 0,0-1-112,0-3 1,0 6 137,0-6 1,0 4-2,0-1 0,-1-2 0,-3 3 0,1 3 0,-4 4 0,-1 0 0,-3 4 0,0-3 0,-1-1 0,-3 0 110,0 1 1,-1-1-92,1 0 1,-3-1 11,-4-3 1,3 3-23,0-3 1,0 3 0,-3 1 1,-1-1 130,0-3 0,2 8-108,2 0 0,-1 5 176,5 2 1,-1 0-100,1 1 1,2 4-234,-2 3 0,2 4-3,2 3 1,-4-2-135,0 3 1,-4 2 212,4 1 1,-5 3 46,1 1 0,0 0 0,-3 0 0,5 0 0,-5 0 0,2 5 0,-3 2 0,0 7 0,1 1 0,-6 5 0,-1-2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4:05.976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690 23 8018,'-11'0'-1856,"3"0"1856,1 0 0,4-5 0,-2 4 0,5-4 0,-1 1 0,-3 0 0,3 1 0,-4 3 0,0 0 0,-2 0 0,-4 0 0,-1 1 0,-4 3 0,-1-2 0,-6 6 0,-1-1 0,-2 4 0,-4 1 0,-8-1 0,2 0 0,-6 1 0,6 0 0,-2 3 0,2-2 0,-2 2 0,8 1 0,0-1 0,5 2 0,2-2 0,0-3 0,1 3 0,4-2 0,-3 3 0,3 2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4:27.859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80 124 7401,'-6'0'-1250,"-4"0"1250,8 0 0,-3 0 0,2-1 0,-1-3 0,0 3 0,4-9 0,0 8 0,0-6 0,0 5 0,0-7 0,0 9 0,0-4 0,0 15 0,0-6 0,0 7 0,0-2-136,0 2 0,0 1 215,0-1 1,0 0 121,0 1 1,1-1-71,3 0 1,-1-4 133,4-4 1,-3 2-318,4-1 0,-1 0 95,4-4 0,1-5-458,-1-3 0,4-3 196,0-4 1,0 1 119,-3-5 1,-2 2 98,-3-2 0,2-1 0,-5 5 0,-1-5 0,-4 7 0,-3-2 0,-2 7 0,-5 5 0,-4 3 0,0 3 0,-5 7 53,1 5 0,-1 6-34,1-3 0,-1 3 194,5-3 1,0 4-53,3-3 1,6-2 154,2 2 1,3-5-42,1 1 0,1-4 50,3-3 1,6-3-105,5-5 1,4 0-63,-4 0 1,5-5-452,-1-3 0,2-7 183,2-4 0,-2-1-200,-2 1 0,1-2 105,-5 2 1,-1-1-325,-6 1 1,-3-1 293,-5 5 0,0 0 234,0 4 0,-5 1 0,-3 2 0,-7 3 0,-4 5 0,-3 5 15,-5 3 0,5 3-90,-1 4 1,0-1 341,5 5 1,1-1-22,2 5 0,4-4 171,3 0 0,3-5-121,5 1 1,0-3-80,0 0 1,5-2-181,3-3 1,3-2 133,4-5 0,3-1-339,4-3 1,-3-2 77,0-5 0,-1-5-143,1 1 1,-3-3 61,-5 2 0,0 1-320,1 4 1,-6-4-228,-2 0 718,-3 0 0,-2 9 0,-3 2 0,-3 3 0,-9 1 0,4 5 0,-3 2 0,2 4 0,2 4 0,0-1 0,-1 5 0,1 0 0,0 4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4:29.244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57 157 6002,'-7'0'0,"2"0"0,5 0 0,-5-5 0,4 4 0,-4-4 0,5 0 0,0 4 0,-5-4 0,4 6 0,-3 3 0,2 2 44,-2 5 1,2 1 183,-1-1 1,0 4 71,-1 0 0,3 1-99,-3-1 1,3-2-15,1 2 1,1-2-40,3-2 0,2-5-48,6-2 1,-1-3-184,0-1 0,6-6-301,2-5 1,-2-2 104,2-6 0,-4-3-181,4-5 1,-5 0 459,1 0 0,-4 3 0,-3-2 0,-3 2 0,-5 2 0,0 4 0,0 3 0,-7 4 0,-4 3 0,-1 4 0,-7 8 0,0 6 0,-4 5 0,4 5 80,1-1 1,4 2 211,-1 2 0,3 0 122,5-1 0,2 0-150,5-3 1,0 1 40,0-5 0,1-1-122,3-7 1,7-2 23,8-5 1,-1 0-73,0 0 1,1-5-243,4-2 1,-1-9-95,1-2 0,-4 0-314,0-1 0,-5 0-17,1-3 0,-8 3 209,-3 0 1,-3 5 99,-1-1 0,-1 0 223,-3 4 0,-3 2 0,-8 9 0,-3 0 1,-5 0 0,1 5 14,-1 3 0,1 3 152,-1 4 0,5 1 381,3 3 0,-1 2-99,1-2 0,5-1-133,6 1 0,3-5-163,1 1 47,0-3 1,5-6-96,2-2 1,5-3-14,3-1 1,-1-6-200,4-5 1,-4 0-432,1-4 0,-2-2 297,-2 2 1,-3-4-294,-1 4 0,-4 0 229,1 4 0,-3-1 52,-1 1 1,-1 4 252,-3-1 0,0 6 0,-7-2 0,2 3 0,-6 1 0,3 5 0,5 2 0,-3 2 0,2-2 0,3 4 0,0-5 0,5 5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4:30.089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158 23 6315,'7'0'-291,"-2"0"291,0 0 0,-4 0 0,4 0 0,-15 0 0,2 0 0,-8 0 0,8 0 0,1 0 0,-1 5 0,-2 1 0,3 5 0,-3 1 0,9-6 0,-8 4-110,5-2 293,-5 2-174,8 1 6,-4 0 362,5 1-218,0-1 178,0 0 74,0-5-281,0-1-387,0-5 206,5 0 0,0-1-368,2-3 1,4-2 219,-4-5 0,-2 0 199,-1-1 0,1 1 0,-1 0 0,-1-1 0,-3 1 0,0 0 0,0-1 0,-1 5 0,-3-1 0,-2 6 0,-5-2 1,0 7 99,-1 0 0,1 6 89,0-1 1,-1 5 258,1 3 0,1 0-88,2-1 0,0-3-81,4 4 0,0-4-82,4-1 1,1-3 31,3-1 0,2-4-178,6 1 0,-1-4-92,0-4 1,4-2-194,0-6 1,1 1-129,-5 0 0,0 0 166,0-1 0,-3-3-13,-1 0 1,-4 0 146,1 4 0,-3-1 3,-1 1 0,-5 0-54,-3-1 0,-2 6 237,-1 2 1,0 3 18,0 1 0,-5 0 39,1 0 1,0 1-219,4 3 0,3-1-99,1 4 1,3-3-1100,-3 4 731,4-1 503,-2 4 0,5 1 0,0-1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4:31.970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362 46 8068,'0'-7'-2042,"0"1"2042,0 2 0,0 3 0,0-4 0,0 0 0,-5 4 0,4-4 0,-5 4 0,2-3 0,1 3 0,-4-3 0,2 3 0,-6 1 0,2 1 0,-6 3 0,-3 2 0,-1 5 0,0 0 0,-3 1 0,2 0 0,-7 3 0,5 2 0,3 2 0,-1 1 0,5-5 0,3 4 0,5-4 0,4 0 0,0-4 0,6 0 0,5 1 0,7-1 0,4 0 0,3 1 0,5-1 0,-3 0 0,2 1 0,2 0 0,-2 3 0,-1-1 0,-6 5 0,1-4 0,-5 4 0,-1-4-70,-6 4 1,-3-4 0,-5 4 1,-3-6 149,-4 2 0,-6 2 132,-10-2 1,1-4-198,-1-3 0,-1-1 31,-2 5 1,2-6-253,-2-2 0,2 1 82,1-2 0,2 0 96,2-7 1,-1 2 24,5-6 1,0 1 1,3-5 0,-4 1 0,-1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4:35.210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554 169 8036,'-7'0'-936,"-3"0"1,4-4 935,-5 0 0,3 1 0,1 3 0,-1 0 0,-3 0 0,-1 0 0,1 0 0,-1 0 0,-3 0 0,1 1 0,-5 3 0,4-2 0,-4 6 0,0 4 0,-4 7 0,-3 2 0,0 2 0,-6 6 0,2 5 0,-4 2 0,-3 10 0,5-2 0,-2 8 0,9-3 0,2 4 0,7-4-216,9 4 1,3-5 215,8 1 0,7-4 0,8-4 0,7 2 0,4-5 0,-1 1 0,1-2 0,-1-2 0,1 3 0,2 4 0,-6 3 0,-4 4 0,-7 4 0,-4 2 0,-4-2 0,-2 3 0,-5 4 0,-5-5 0,-2 1 0,-3-3 0,-1 0 0,-3 1 0,2-5 0,0-2 0,8-5 0,-3 1 0,3-6 0,1 5 0,7-5 0,4-3 0,7-4 0,3-4 0,9 0 0,6 2 0,4-2 0,6-3 0,-2-5 0,8-4 0,4 1 0,1 0 0,-1-3 0,2 0 0,-2-8 0,-1 4 0,0-5 0,1 1 0,4-4 0,-5 0 0,1 0 0,-5-4 0,1 1 0,1-7 0,-1-2 0,-1 0 0,-7-7 0,2-1 0,-5-7 0,2 2 0,-6-5 0,1 0 0,-9-4 0,1 0 99,-5 0 1,4-5 162,-4-2 0,-2-3-55,-8-1 1,-2-2-98,-3-2 0,2-1 44,-5-3 0,-1 1-60,-3 4 1,0 1 16,0-2 1,0 0 6,0 4 0,0 1-158,0 6 0,-1 3 9,-3-3 0,2 3-111,-6 1 1,5 0 106,-5 0 0,4 0-47,-3 0 0,3 2 3,-4 2 1,6-3 66,-2 3 0,-1-3-129,1-1 1,-1 0 108,2 0 1,-2 1-161,-3-1 1,-3 0 89,-1 0 0,1 1 121,-4 3 0,-3 2-40,0 6 1,-1-1 1,-4 0 0,3 2 68,-6 2 1,2-2-88,1 2 1,-1 1 19,-2 0 0,2 0 14,-2-1 0,-2-1-92,2 5 0,-2-5 72,2 1 1,0 1-7,-4 0 0,5-1 29,-1-4 1,1 1 3,-2-1 1,3 0 52,-2 1 1,2 3-74,2 0 0,-1 4-60,0-4 1,2 7 75,2 0 0,-2 2 1,2 6 0,-4-1 0,-3 2 0,2 1 0,-2-1 0,-2 3 0,2 3 0,-6 0 0,2 4 0,-3 1 0,0 3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4:36.255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33 215 8092,'-6'0'-2064,"-4"-5"2064,8 4 0,-8-9 0,9 7 0,-3-4 0,4 3 0,4-4 0,2 5 0,6-5 0,0 1 0,3-5 0,3-3 0,5 0 0,4-4 0,3 4 0,3-4 0,1 4 0,0 0 0,0 4 0,-5 1 0,-3 2 0,-2 3 0,-7 5 0,0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4:37.363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45 124 7988,'-11'-12'-1832,"4"5"1832,-1-1 0,5 6 0,-2-3 0,5 5 0,-5 0 0,4 1 0,-3 3 0,3 2 0,1 9 0,0 0 0,0 0 0,0-3 0,0-1 97,0 0 0,0 1 111,0-1 0,0 0-9,0 0 0,1-3-59,3 0 1,2-6 90,6 2 0,-1-3-299,0-1 1,2-5-245,2-3 1,1-5-123,3-2 1,-1-6 268,-3 3 1,-3 0 164,3-1 0,-2 0 0,-2-3 0,-4 0 0,-4 4 0,-1 1 0,-2 6 0,-5 1 0,-3 2 0,-3 5 0,-4 6 0,-3 5 0,-4 7 0,0-1 268,3 5 0,2-1-38,2 5 1,2-2 25,-2-2 0,6 1-107,2-5 0,4 4 153,-1-4 1,4-1-55,4-6 1,0 1-7,7-6 1,-1 0-199,9-7 0,-4 0-190,4-7 1,-1 2-430,0-6 0,3-1 322,-6 1 1,0-4-96,-4 4 1,-1-4 43,-2 4 0,-3-4 304,-5 4 0,0 0 0,0 4 0,-5 0 0,-3 4 0,-3 2 0,-4 5 0,-2 0 0,-1 0 0,-3 6-49,6 5 1,-3 1 143,2 3 0,1-1 81,4 1 1,1-3 10,2 3 1,3-6 291,5-1-133,0-1-575,0 5 0,5-6-68,3-2 0,2-3-78,1-1 0,-3 0 375,-1 0 0,1 0 0,3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39:36.176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57 136 6162,'-5'-6'0,"4"1"0,-4-1 0,5 5 0,-4-5 0,0 2 0,1 3 0,3-4 0,0 15 0,0-6 0,0 7 0,0-2 0,0 2 0,0 0 0,0 1 0,0-5 0,0 1 0,0-1-213,0 5 106,0-6 1,1-1 106,3-5 0,2-5 0,5-3 1,1-3-3,-1-4 1,0 1 1,0-5 0,0 2 0,-4-2 0,2-1 0,-5 5 0,-1 0 0,-3 3 0,0 1 0,-2 5 0,-6 2 0,1 4 0,-8 4 0,2 2 0,2 5 0,0 2 120,-1 2 1,1-2-72,0 2 1,3-2 230,1 3 1,4-4-16,-1 3 1,3-6-43,1-2 1,0-3 22,0 4-104,0-6 0,5 3-191,3-5 1,2-5 122,1-2 1,0-3-607,1-2 1,-1-3 256,0 0 1,0 0 24,1 4 1,-2 0 249,-3-1 0,-2 1 0,-5 0 0,0 4 0,0 2 0,-5 7 0,-2 1 0,-4 4 0,-5 4 0,4 0 1,-3 1 0,2 3 163,2 0 1,1 0 176,2-4 0,0 0-113,4 1 1,-4-5-252,4 1 159,1-6 1,8 3-207,2-5 1,7-5 1,1-2 1,5-5-128,-1-3 1,-1 2-207,1-6 1,-6 4 227,2-4 1,-6 5 172,-1-1 0,-6-1 0,2 1 0,-3 3-124,-1 5 0,-5 4 190,-2-1 1,-5 3 117,-3 1 0,3 5-157,-3 3 1,-2 2 130,2 1 0,0 4-220,4 0 1,1 0 75,2-3 1,0-1-482,4 0 147,0 1 320,4-1 0,5 0 0,1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1:39:40.271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164 158 8273,'-4'-7'-1270,"0"-1"477,-5 6 793,3-3 0,-5 5 0,-1 0 0,1 5 0,0 1 0,-1 5 0,2 1 0,3-1 0,-3 0 0,9 1 0,-4-5 0,5 1 0,0-6 0,0 8 0,0-7 0,0 4 0,5-4 0,2 1 0,3-7 0,1-1 0,6-4 0,2 0 0,-2-6 0,2-1 0,0-4 0,4 4 0,-6 0 0,-2 4 0,-4-1 0,-3 1 0,1 0 0,-5 0 0,-2 3 0,-6 0 0,-3 6 0,-8-2 0,-3 4 0,-4 4 0,-5 2 0,1 6 0,-1-1 0,5 1 0,-1 3 0,6-1 0,1 5 0,4-5 0,1 1 0,4-2 0,2 2 0,5 0 0,5-1 0,3-7 0,7 2 0,4-5 0,2-2 0,3-2 0,2-4 0,-2-2 0,4-5 0,-5-2 0,-1-2 0,-4 3 0,3-5 0,-12 1 0,2-3 0,-7 3 0,1-4 0,-5 5 0,-5 0 0,-3 3 0,-7 6 0,-4 2 0,-3 3 0,-5 1 0,0 5-211,-3 2 0,-2 4 213,6 0 0,3 1 349,4 3 0,7-2-101,1 2 0,3-2-171,4-2 0,4 0-49,0 1 0,7-6-104,8-2 0,2-3-6,6-1 0,1-1 139,2-3 0,-2-4-452,2-7 1,-2 1 221,-1-4 0,-6 3 171,-2-4 0,-2 1 0,-2-1 0,-4-1 0,-4 5 0,-3 0 0,-3 4 0,-5 1 0,-7 2 0,-6 3 0,-6 5 0,-3 1 0,4 3 0,-1 2-36,5 6 1,4 4 3,3 3 1,8-2 31,3 2 0,3 5 0,1 5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4:38.218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12 114 7917,'0'-12'-1365,"0"1"1092,0 0 1,1 3 272,3 1 0,-3 3 0,3-4 0,-3 6 0,-1-8 0,0 9 0,0-4 0,0 13 0,0 4 0,-1 2 56,-3-3 1,3 4 150,-3 0 0,3 0 38,1-4 0,0 1-65,0-1 121,0 0 71,0-4-437,0 3 1,1-9 79,3 3 0,2-4-152,5-4 0,1-2 71,-1-6 0,0 0-319,1-3 0,-1-2 131,0-2 1,-3-2 253,-1 2 0,-4 2 0,1-2 0,-3 5 0,-2 3-180,-3 7 0,-2 3 180,-6 1 0,-3 5 144,0 2 0,0 7-28,4 1 0,-1 1 225,1 0 0,5-4-53,2 3 0,3-2-175,1-2 1,0-3 29,0-1 1,2-4 2,6 0 1,-1-1-441,8-2 0,2-5 172,-2-3 0,4-2-86,-4-1 0,-1-1 52,-7 1 1,3-1-96,-2-3 0,-3 2-106,-1-2 357,-3 2 0,-6 3 0,-3 3 0,-3 2 0,-4 5 0,2 0 0,-2 0 0,-1 1 0,1 3 0,0-2 0,3 6 0,2-1 0,3 5 0,-3-1 0,9 0 0,-4 1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4:52.744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11 23 6204,'-6'-5'0,"1"4"0,5-4 0,0 0 0,0 4 0,0-4 0,5 5 0,-4 1 0,3 3 0,-1-2 0,0 6 0,-1-1 0,1 5 0,0 4-99,1 3 1,-3-2 156,3 2 1,-2 4-171,2 3 1,-3 2 96,3-2 1,-3-2-4,-1 2 0,4 1 0,0-5 1,0 2-15,-4-9 0,0 0 32,0-3 0,0-1 0,-5 0 0,-2 1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4:53.132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51 204 8153,'-12'0'0,"1"0"-1209,0 0 830,4 0 1,1-3 378,2-1 0,4-4 0,0 5 0,10-6 0,9 1 0,8-2 0,3-1 0,4-2 0,3-2 0,9 1-2,6-4 0,5 3 94,3-4 0,2 5-206,2-1 0,-4 3 92,-7 5 1,-5 2-137,-11 5 1,-5 0 139,-13 0 18,-8 0 0,-6 0 0,-5 1 0,0 3 0,-5-2 0,-3 6 0,-2-6 0,-6 9 0,-2-5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4:56.562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102 176 6053,'-6'-5'0,"1"4"0,5-4 0,0 0 0,0 4 0,0-4 0,0 15 0,0 5 0,-4 10 0,0 5 0,-1 5 0,1 7 0,2 2-38,-6 12 1,4-2 3,-3 7 0,-1-9 151,-3-3 1,3-2 185,1-2 0,4-13 235,0-6-245,-4-10-184,6-4 1,-4-9 10,5-6 0,1-4 101,3-4 1,-1-5-371,4-3 1,1-4-411,3-3 1,0-4 246,1-8 0,-1 0 61,0-7 1,3 2 250,-3-6 0,3-2 0,-6-2 0,-2-3 0,2-5 0,-6 7 0,2-2 0,1 13 0,-1 5 0,1 13 0,-2 10 0,-1 8 0,3 12 0,-5 10 0,3 7 0,1 8 0,5 1 53,-1 6 0,2 0-44,1 0 1,0 4 310,1 4 1,3-4-91,0 1 0,1-2-157,-1 1 1,1 0-156,3-4 1,1-3-268,-5 0 1,1-5 78,-5-6 0,0-2 194,0-2 1,-3-7 75,0-4 0,-6-6 0,3 3 0,0-10 0,1-1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4:56.692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46 125 8233,'-17'0'-2187,"1"0"2187,9-5 0,2 2 0,5-4 0,9 3 0,2-4 0,12 0 0,-1-7 0,8 2 0,1-2 0,1 2 0,2-3 0,0-2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4:57.407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23 23 7746,'-5'-6'-1710,"4"-5"1710,-9 10 0,9-4 0,-4 5 0,12 1 0,1 3 0,3 6 0,-7 5 0,1 5 0,-1-1 0,-3 8 0,3 3 0,-2 4 0,2 3 0,-3 4 0,3 4 0,-3 0 0,-1 0 0,-3 1 0,-1-1 0,0-6 0,4-5 0,-4-7 0,1-8 0,-1-3 0,4-4 0,0-6 0,0-2 0,0-8 0,4-6 0,-1-5 0,11-10 0,-1 1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4:57.713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0 238 8148,'0'-28'0,"0"-2"0,0 2-755,0 2 1,5 6 452,3 1 1,7 4 301,3-4 0,5 5 232,3-1 0,7 4 42,5 3 1,0 3-457,-5 5 0,-5 3 95,-5 4 1,-7 6-74,-8 10 1,-3 4 74,-5 3 1,-2 3-48,-1 1 0,-4-1 130,-4-3 0,-4 2 2,0-1 0,1 0 0,6-1 0,0-2 0,4-6 0,0 2 0,4 3 0,1-7 0,3 2 0,2-7 0,6 0 0,3 3 0,0 1 0,4-2 0,-4 2 0,-1-4 0,-7 4 0,-2 0 0,-5 4 0,-2-1 0,-6 1 0,-4 0 0,-11-1 0,-3 0 0,-1-4 0,-3-1 0,4-6 0,-1-1 0,5-2 0,0 0 0,3-4 0,3-1 0,5-7 0,5-2 0,-4-6 0,3 1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5:04.482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1 193 7645,'11'0'-819,"-5"0"0,8 0 819,-2 0 0,13-1 0,5-3 0,14 2 0,12-6 0,12 1 0,11-5 0,16-3-267,-43 8 1,1-1 0,6-2-1,1 0 267,2 0 0,1 1 0,1 0 0,0 1 0,0-2 0,0 1 0,3 1 0,2 2 0,2-2 0,1 1 0,-1 2 0,0 2-236,1 1 1,-1 0 0,1 0 0,1-1 235,2 1 0,0 1 0,3-1 0,0 0 0,5 2 0,0 0 0,-4 0 0,-1 0 0,3 0 0,0 0 0,0 2 0,0 1 22,2 0 0,0 1 0,2 1 0,0 1 42,2-1 1,-1 1-1,-3-1 1,0 1-304,0 0 1,0-1 0,-3-1 0,1 0 328,-2 0 0,0 0 0,-2-3 0,0 0 101,1 1 0,-1 0 1,-9-1-1,-2-1-201,-1 0 0,-2 0 0,-5 0 0,-2 0 284,-3 0 1,-1 0 0,46 0 181,-4 0 1,-12-4-263,-7 1 0,-7-3 567,-8 3 1,0 1-520,-11-1 0,-11-2 339,-7 1 0,-7 0-553,-6 4 0,-5 0 7,-6 0-400,-4 0 1,1-1 50,-8-3 0,0 2-373,-7-6 0,-3 6 272,-9-2 1,5 1 414,-1-1 0,1 3 0,-1-3 0,3 3 0,0-4 0,-2-1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5:03.695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0 701 8100,'23'-11'-1479,"1"-1"1183,2 1 0,4 0 296,8 0 0,8-5 0,11 1 0,7-3 0,11 2 0,7-4-285,12 2 1,-43 7 0,1-1 284,4-1 0,1 0 0,2 1 0,0 0-218,3-2 0,1 1 1,1 1-1,1 0 199,1 1 0,0 0 0,4 1 1,1 2 87,-2 0 0,1 1 0,2 1 0,-1 0-63,-2 0 0,-2 0 0,1 1 0,1-1 100,2 0 1,1 1 0,1-1 0,-1 0-54,-1 0 1,1 1 0,0 1 0,-2 0-79,-6 1 0,0-1 0,0 0 0,0 0 91,-1-1 0,-1-1 0,-2 0 0,0 1-150,-3-1 0,-1 1 0,0-1 0,-1 0 174,43-5 0,-48 5 1,0 1 96,2-1 0,-2 0 0,44-9-193,-7 0 1,-8 0 112,-11 4 1,-6 1 211,-6 2 1,-6-2-190,-8 3 1,-3 0 346,-5 0 1,-4 0-479,0 0 0,-5-2 226,2 5 1,-4-3-269,0 3 0,0-3 79,-1 3 0,0-4-130,-4 4 0,-1 1 87,-6 3 0,4-4-193,0 0 1,4 0-21,-4 4-550,-5 0 85,0 0 446,-8 0 239,3 0 0,-15 0 0,2 0 0,-7 0 0,2 0 0,2 0 0,0 0 0,-1 0 0,1-5 0,0-1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5:05.279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498 1 7921,'-6'0'-1914,"0"0"1914,2 0 0,3 0 0,-10 0 0,5 0 0,-5 0 0,0 0 0,-1 0 0,1 0 0,-2 0 0,-2 0 0,-2 3 0,-6 1 0,-5 5 0,-2-2 0,-11 5 0,-4 3 0,-4-1 0,0 5 0,-3-1 0,-4 5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1:39:41.618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33 147 8427,'12'0'-2188,"-1"-5"2188,0-1 0,-3-1 0,-1-1 0,-4 0 0,3-2 0,-2 3 0,-3-3 0,4 4 0,-5-6 0,0 6 0,0 1 0,0 5 0,-5 6 0,-2 5 0,-2 2 0,1 6 0,-2-5 0,4 7 0,0-5 0,2 3 0,-1 1 0,1-5 0,0 0 0,4-3 0,0-1 0,0 0 0,1-4 0,3-4 0,6-3 0,5-3 0,7-5 0,0-7 0,1-6 0,3-6 0,-3-3 0,-4 4 0,-4-1 0,-8 5 0,-2 0 0,-5 4 0,0-2 0,0 4 0,-10 6 0,-5 7 0,-5 3 0,-2 3 0,-5 9 0,1 7 0,3 2 0,4 2 0,6-1-50,-3 1 0,4-1 165,1 1 0,4 0-144,4-1 1,3-4 73,3-3 0,7-4-162,5-3 1,6-3 52,-3-5 1,8-2-52,0-1 0,0-9 100,-3-6 15,0 1 0,-1-4 0,-4 3 0,-3-4 0,-3-5 0,0 1 0,-6 3 0,-2 4 0,-4 4 0,-4-3 0,-2 5 0,-6 2 0,0 4 0,-3 7 0,-3 2 0,-4 1 0,-1 9 33,0 7 1,4 2 105,1 2 1,0 3-47,-1 0 0,3 1 167,5-5 1,4 0-372,3-4 0,4 0 124,4-3 1,6-7-123,5-1 1,7-6 103,0-4 0,1-5-114,3-7 0,-2 1 44,-1-5 0,-4 1 75,0-5 0,-6 0 0,2 1 0,-7-1 0,-4 1 0,-3 0 0,-1 3 0,-5 3 0,-3 5 0,-7 4 20,-3 4 0,-4 1 61,0 2 1,3 5-31,0 3 1,1 2-72,-1 1 0,3 1-171,5-1 0,4 4 136,4 0 0,1 1 55,2-1 0,11-2 0,1 3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5:01.949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1 678 8258,'5'7'-1262,"-4"-2"473,9-5 789,-9 0 0,9 0 0,-7 0 0,4 0 0,-3 0 0,4 0 0,-4 0 0,3 0 0,1-4 0,3 0 0,2-3 0,2 3 0,2-1 0,6 1 0,4 2 0,4-6 0,11 1 0,7-5 0,12 1 0,6 0 0,13-1-211,10 1 1,-38 4-1,2-1 211,3 1 0,2-1 0,3-2 0,0-2-276,1 1 1,2 0 0,2 0 0,1-1 275,3-1 0,2 0 0,3-1 0,2 0 0,1 1 0,0 0 0,2-2 0,-1 0 0,-1 1 0,1 1 0,-1 0 0,1 0 0,1 2 0,0-1 0,0 0 0,0-1-55,1 2 1,-2 0-1,-2-2 1,-2 0 0,-4 4 0,-1 0 0,-1-2 0,0 0 83,0 0 1,0 0-1,-1 1 1,-1 1 3,-5-1 0,-2 1 0,-2 2 0,-1-1 9,-5-2 1,0 1 0,43-5 185,-5-1 1,-7 3-3,-9 0 1,-8 5-67,-11-1 1,-7 2 25,-11-2 1,-3 3-290,-12 5 1,-3 0 519,-9 0-787,-4 0 447,-2 0-77,-5 0 100,5 0 1,0-1-101,2-3 0,3 3 0,-8-4 0,3 5 0,-15 0 0,-3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5:02.744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35 690 8106,'-12'0'-2076,"5"0"2076,-1 0 0,6 5 0,-3-4 0,5 4 0,10-5 0,-3 0 0,8 0 0,2-4 0,-2 1 0,6-2 0,2 1 0,4-1 0,7-3 0,10-3 0,5 0 0,17-2 0,9-6 0,15-1-282,-38 7 1,2 0 0,5-1 0,1-1 281,7-2 0,2 0 0,4 0 0,2 0 0,6 0 0,0 0 0,-1 2 0,0 1-350,3 1 1,0 0 0,-1 1 0,0 0 356,-1 1 0,0-1 0,3 1 1,1 0 5,0-1 1,-1 1 0,-5 2 0,-1-1-4,2 1 0,-1-1 0,-3 3 0,1-1 107,2-1 0,0 0 0,-1 0 0,-1 0-227,1 0 0,-2-1 0,-6 1 0,-2 1 235,-1 0 1,-2 0 0,-4 2-1,-1-1-150,-5-3 1,-1 1 0,-3 1 0,-1 1 138,40-12 0,-11 5 118,-11-1 0,-6 2 332,-9 2 1,-8 1-796,-8 3 1438,-11-4-1792,-10 10 0,-17-4 847,-11 5 0,-5 0-533,-10 0 0,-5 0 271,-6 0 0,-5 5 0,6-4 0,-1 3 0,5-2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5:05.972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0 137 8058,'18'-12'-581,"7"1"-73,-2 0 1,6-1 653,-3 1 0,5 0 0,0 0 0,0-1 0,-1 1 0,2 1 0,-6 2 0,-1 0 0,-6 4 0,-3 0 0,-4 4 0,-1 0 0,-5 0 0,-6 0 0,-6 1 0,-5 3 0,-4 2 0,-1 6 0,1-6 0,-1 9 0,-2-2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20:36.480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 0 7812,'7'0'-1689,"1"0"1689,-6 0 0,8 0 0,-3 0 0,4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20:39.834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68 68 7654,'-11'-2'0,"0"-3"-755,-1-3 1,2-4 754,3 4 0,2 3 0,0-5 0,3 9 0,-3-9 0,7 9 0,1-3 0,0 3 0,4 1 0,1 0 0,3 0 0,1 5 0,-1 1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22:18.029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1244 475 6036,'0'-7'0,"0"-1"0,0-1 0,0 3 0,0-2 0,0 5 0,0-5 0,0 4 0,0-3 0,0 3 0,0-4 0,0 6 0,-5-7 0,-2 5 0,-3 1 0,-2 3 0,-4 3 0,-3 1 0,-2 5 0,-7 2 0,-1 7 0,-10 4 0,-2 1 0,-8 5 0,2 1 0,-8 8 0,2 1 0,-2 5 0,-1 1 0,-1 5 0,2 1-146,2-1 1,-1-1 145,5 4 0,-1 2 0,1 7 0,2 0 0,-2 3 0,4 7 0,4-3 0,2 7 0,5 0 0,6-3 0,5-4 0,7 0 0,9-4 0,2-1-2,5 1 1,1-10 1,3-2 0,7-1 0,8-6 0,7 3 0,4-7 0,3-2 0,1-1 0,5-3 0,2-1 0,3 0 146,1 0 0,1-2-146,-1-2 0,4 3 0,0-3 0,0 4 0,-4 4 0,-1-3 0,-2 3 0,0 6 0,-4 1 0,-2 8 0,-5 0 0,-5 2 0,-7 1 0,-3 2 0,-5 2 0,-1 1 0,-2-1 0,-3 0 0,-5-7 0,4 2 1,0 2 0,1 3-1,-2 1 0,0-1 0,4-4 0,1 1 0,3-1 0,4 0 0,0-4 0,7-1 0,0-6 0,6 0 0,6 0 0,5-1 0,2-2 0,5-4 0,3-8 0,0-3 0,7-4 0,2-3 0,6-5 0,4-1 0,0-10 0,1-1 0,6-3 0,-1-5 0,2-2 0,-2-7-191,-3-1 1,3-5 190,6 1 0,3-2 0,-1-2 0,-2 0 0,-5 1 0,-3-1 0,3 1 0,-1-1 0,1 0 0,-5 1 0,-6-1 0,0 1-41,4-1 1,-1 0 128,1 1 1,-5 3 65,-3 0 0,-3 5-112,-4-1 0,1 4 5,-5 3 0,-4-2 110,-4 3 0,1-2-91,3 1 0,-3-2 8,-1 3 1,-3-8-2,3-4 1,-2-2 404,6-2 1,-5-3-223,9-1 1,-5-8 3,5 1 1,3-9-171,1-2 1,1-1-269,-1-7 0,1 0 53,-5-3 0,0-2 78,-4-3 1,-5 4 24,-2-4 0,-8 4 55,-4 0 0,-3-5-224,-4-2 1,-8 3-24,-7 1 0,-8 0-104,-4 0 0,-8 1 173,-7-5 0,0 5 44,-8-1 0,5-2-177,-4 2 1,0-2 100,-4 2 1,0 6 85,0-3 1,0 8 90,0 0 0,0-2-65,0-2 0,2 3 65,2 1 0,2 2 22,5 2 1,1-4-1,-1 0 1,2 0 37,2 4 0,2 0-65,6 0 1,0-2 176,0-2 1,3 3-196,0-3 1,1-2 72,-4 2 1,3-5-51,1 2 0,-2 1 0,-6 2 0,1 3 0,-5 1 0,1-4 0,0 0 0,-4 1 0,3 6 0,-6 0 0,-1 4 0,-8-4 0,4 5 0,-9 3 0,5 4 0,-4 5 0,1-2 0,-4 3 0,-4 2 0,0 0 0,0 4 0,-1 1 0,1 6 0,-4 0 0,0-1 0,-4 1 0,4 0 0,-5-1 0,2 1 0,-2 1 0,1 2 0,1-2 0,3 3 0,2 1 0,-6-2 0,1 6 0,0-2 0,-2-1 0,5 1 0,0 0 0,3 4 0,-1 0 0,1 0 0,2 0 0,7 0 0,2 0 0,-3 0 0,-1 4 0,1 0 0,1 0 0,3-4 0,5 3 0,2 1 0,0 0 0,0-4 0,1 4 0,3-1 0,1 2 0,-1-1 0,0 1 0,1 3 0,-1 3 0,1 0 0,-6 2 0,-2 6 0,-2-2 0,2 2 0,-2 3 0,1-4 0,-2 4 0,-5 0 0,3 1 0,-3 0 0,4-5 0,4 1 0,-3-4 0,3 4 0,-3-4 0,0 4 0,2-5 0,1 1 0,0-2 0,-4-2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22:20.027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373 475 8277,'-6'-5'-636,"2"-3"-79,-2-2 0,5-1 715,-3 0 0,-1 3 0,1 1 0,0-1 0,-1-3 0,3 1 0,-6 2 0,5 3 0,-5 5 0,4-4 0,-3 1 0,3-1 0,-4 4 0,1 0 0,-4 1 0,-1 3 0,1-2 0,0 6 0,-1-1 0,1 5 0,0-1 0,-1 5 0,1 3 0,0 3 0,0 0 0,-2 2 0,-2 2 0,2 3 0,-3 5 0,6 5 0,2 3 0,0 3 0,4 4 0,-4 4 0,5 7 0,-1-2 0,4 8 0,0-2 0,6 3 0,5 1 0,6-2 0,5-1 0,6-5 0,2-7 0,8 2 0,3-2 0,8-7-114,4-1 1,2-3 113,2-1 0,4 3 0,3-2 0,2-2 0,-2 1 0,4-5 0,0-3 0,2-2 0,9-5 0,-6-7 0,6 0 0,-6-4 0,2 0 0,-3-3 0,3 3 0,-9-1 0,-2 1 0,-10 3 0,-5 5 0,0-1 0,-4 1 0,-4 1 0,-10 2 0,1-1 0,-2 5 0,2-1 0,-2 1 0,3-1 0,-3-2 0,1-5 0,-1 1 0,7-2 113,-3-6 1,2 0-114,-2-3 0,4-2 0,-1-3 0,10 2 0,-2-5 0,4 0 0,0-4 0,3-5 0,4-3 0,4-3 0,1-4 0,-1 1 0,-3-5 0,-1-4 0,1-3 0,2-4 0,-3 4 0,2-6 0,-9 2 0,4-4 0,-4-4 0,-1-2 0,-7-5 0,-2 3 0,-5 1 0,-5-2 0,-3-6 0,-2 3 0,-1-3 0,-6 2-139,-2 2 1,-2-1 146,-2-3 0,-5 2 114,-2-2 1,-3 3-90,-1 0 0,-8 1 9,-4 0 1,-5-4 12,2 0 1,-4 4 5,4 3 0,-5 1-39,1-4 0,-6 1 19,-2 2 0,1-1-149,3 6 1,-3-6 52,0 2 0,-5-3-40,5-2 0,-4 5 21,3-1 0,-4 5-21,1-5 1,-4 6 70,-4-2 1,2 4 23,-6 4 0,3-3 0,-6 3 0,3 3 0,-7 0 0,1 3 0,-1 2 0,0-2 0,-8-2 0,8 2 0,-4-3 0,1 7 0,-1 1 0,0 0 0,-3-3 0,7 4 0,-4 3 0,0 3 0,0 0 0,1 1 0,-5 0 0,8 3 0,-4 1 0,2 0 0,2 0 0,-5-3 0,1 2 0,3 2 0,1-2 0,-2 5 0,3-5 0,-3 4 0,2-3 0,4 4 0,0 0 0,0-3 0,3 3 0,-3-2 0,-4 1 0,6 3 0,-2-3 0,6-1 0,-2 1 0,3-3 0,-4 3 0,2 0 0,-1 4 0,-3 1 0,2 3 0,-3 2 0,-4 6 0,6 3 0,-2 0 0,2 1 0,-2-1 0,-1-1 0,-3 5 0,7-4 0,1 4 0,4-4 0,3 4 0,2 0 0,2 3 0,2 2 0,5 2 0,1-2 0,-6 9 0,-1-4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22:21.761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1639 57 8179,'0'-11'-1528,"0"4"1222,0-1 0,-4 4 306,1-3 0,-2 4 0,1-1 0,3-2 0,-10 5 0,4-3 0,-3 3 0,-1 1 0,-1 0 0,1 0 0,-2 0 0,-2 0 0,-4 5 0,-7 2 0,-3 3 0,-5 2 0,-6 4 0,-5 3 0,-7 2 0,-8 2 0,-4 5 0,-8 2 0,1 4-272,-8 3 1,2 0 271,-6 4 0,3 6 0,0 5 0,1 5 0,0 3 0,6-1 0,5 5 0,11 4 0,8 4 0,2 4 0,2 0 0,10-2 0,5 1 0,6 1 0,5 3 0,8-4-106,7 1 1,5-11 105,7-1 0,5-9 0,14-2 0,3-4 0,8 4 0,3-5 0,8 1 0,3-3 0,4-1 0,1 1 0,-1-1 0,1-4 0,-1 1 0,5-1 0,-1 4 0,5 1 0,-1-1 0,-1-5 0,1-2 0,4-3 0,4-1 0,8 0 0,-1 0 0,0-4-243,1 0 0,-3-6 243,10-2 0,4 0 0,3-7 0,-4 4 0,-3-4 0,1 5 0,6-1 0,0-3 0,1-1 0,-1-2 0,-8-2 0,7-3 0,2-1 0,1-4 0,-5 0 0,2-1 0,-6-2 0,2 0 0,1 0 0,-1-4 0,-2 0 0,-4 0-27,-8 4 1,3-3 104,-2-1 1,-1-1 80,-3 1 0,-1 1 37,-7-4 1,3 3-152,1-3 1,-2-1 52,-2-3 0,-6 0-161,-5-1 1,-2-5 295,2-6 1,2-5-322,-2-6 1,-2-1 63,-2-2 1,-7-4-153,0-4 1,-6-8 92,2 1 1,-8-6 22,-4 5 0,-3-2 124,-4-2 0,-4 1 47,-8-1 0,-4 4-204,-11 1 0,-8 3 332,-10-4 1,-10 1-280,3 0 0,-5-2-35,0 5 1,-2-2-2,-5 2 1,0 3 71,-1-3 1,0 2-41,-3 2 1,1-1 43,-5-3 0,6 3 0,-2 1 0,6 1-32,1 7 0,1-6 32,-4 1 0,-1 2 0,1-1 0,4 4 0,-1 0 0,0 1 123,-7 2 1,7 2-124,1 2 0,1 2 0,2 5 0,0-3 0,4 0 0,4 1 0,0 6 0,0-3 0,-4 3 0,0-2 0,0-2 0,-1 2 0,-3 2 0,2-2 0,-6 2 0,5 1 0,-5 0 0,2 4 0,-2-1 0,0-2 0,4 2 0,-5 0 0,2 4 0,-2 0 0,2-1 0,-3 2 0,2 3 0,-2-3 0,-1 2 0,0-2 0,0-1 0,-4 1 0,0 2 0,-2-2 0,2 3 0,3 0 0,-3 0 0,1 4 0,-1 0 0,0 1 0,-7 2 0,5 0 0,-5 0 0,6 2 0,-3 1 0,1 0 0,0 4 0,1 1 0,6 3 0,5 2 0,2 2 0,-2 2 0,5 11 0,-4 1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22:23.892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3290 589 7923,'-2'6'0,"-1"-2"-1368,1-3 820,-3-1 548,0-5 0,4-1 0,-4-5 0,5-1 0,-5 1 0,4 0 0,-3-1 0,-2 5 0,-2-1 0,2 5 0,-2-5 0,1 0 0,-4-3 0,-2 0 0,-2 0 0,-3-2 0,-4-2 0,-1-1 0,1-3 0,-6-3 0,-2 4 0,-7-4 0,0 0 0,-10-5-56,2 1 0,-4-2 0,0 2 1,1 1 101,-5-6 0,-4 3 8,-7-3 0,1 8-107,-1 4 0,-4 5-113,-4-1 0,-8 4 153,1 3 0,-4 3-248,0 5 1,-3 0 260,-4 0 0,1 1 0,2 3 0,3 2 0,5 6 0,3 3 0,1 0 0,1 5 0,-2-1 0,4 6 0,4 1 0,-4 7 0,1 1 0,-4 5 68,8 6 1,-3 0-65,10 0 0,0 6 195,3 1 0,1 4-36,-1 0 0,4 6 80,1 2 0,8 4-43,-1 3 0,8 2 120,3 3 0,5-2-514,7-3 0,4 3 7,3 6 1,7-8-118,5-4 1,8-6 165,6-9 0,7 2-73,8-2 1,3 1 66,5-2 1,5-1 143,2-6 0,9 0 0,7 0 0,1-6 0,6-5 0,5-4-57,6-3 1,8-3 56,4 2 0,-2-7-39,2-4 0,1-2 39,6-2 0,0-5 0,-43-4 0,0 0 0,42-1 0,1-1 0,-2 0 0,-5 0 0,2 0 0,1 0 0,-8 0 0,-3 0 0,-7 1 79,-1 3 1,-1 2-80,-3 6 0,-5 0 0,-5 3 0,-7 2 30,-9 2 1,3 2-31,-2-2 0,-2-2 158,1 2 1,0-5-159,0 1 0,4 1 305,0-1 0,1 1-305,3-5 0,1 0 52,-1 0 1,5 1-53,-1-1 0,1-5 0,-2-2 0,0 1 0,-3-1 0,0 0 0,8-4 0,-8 0 0,3 0 0,0 0 0,-3 0 0,4-2 0,-4-1 0,1 0 0,-1-4 0,-3-1 0,3-3 0,-2-1 0,-2 1 0,-5 0 0,-2 0 0,-3-1 0,-1 1 0,2 0-17,-2-1 1,-1 1 132,-7 0 1,-2-4 64,3 0 0,-3-4-153,-2 4 1,1-5 10,-1 1 0,1-6-312,0-2 1,-2-8 140,-2 1 1,1-6 4,-5 2 1,-1-5 126,-7 2 0,-2-2 0,-5 2 0,0 1 0,0 2 0,-5 2 0,-2-6 0,-3 2 0,-2-2 0,2 2 0,3 3 0,-3-2 0,2-3 0,-2-4-1,-1 4 1,-2-4-1,-2 4 0,3 2 0,-3-1 1,-3 0 0,-1 0 0,0 2 0,-3 5 0,2 1 0,-7 3 0,0-1 0,0 4 0,-3 1 0,4 3 0,-6 2 0,2 2 0,-3-2 0,0 2 0,-1 3 0,0 1 0,-4 2 0,0 2 0,1-4 0,3 0 0,0 3 0,0 5 0,0-1 0,0-3 0,4 0 0,0-1 0,5 1 0,-2 0 0,-2-1 0,-1 1 0,1 4 0,-1-1 0,5 0 0,-1-3 0,-2 0 0,2 0 0,0 3 0,8 0 0,-2 1 0,4-4 0,-2 3 0,3 1 0,-1 0 0,5 0 0,-4-3 0,0 2 0,-1 2 0,1-2 0,2 5 0,-2-5 0,2 5 0,2 0 0,0 1 0,-1 2 0,1 0 0,0 0 0,0-5 0,-1-1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23:54.129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113 12 7848,'-6'-6'-1850,"-4"1"1850,9 5 0,-9 0 0,8 0 0,-3 0 0,2 5 0,-1 2 0,0 4 0,4 0 0,-4 4 0,1 0 0,-1 10-11,4 2 0,-4 5 126,0 6 0,-3 7-25,3 8 0,-1 2-40,1 2 1,2 0 11,-6 4 0,6-10-141,-2-2 1,3-9 90,1-9 0,0-5-437,0-7 136,0-8 289,0-6 0,0-20 0,0 1 0,-5-23 0,-2 1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1:39:42.540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101 34 8234,'-1'-7'-2032,"-3"-1"2032,3 6 0,-9-3 0,4 5 0,-6 5 0,1 2 0,4 3 0,-1 2 0,2 0 0,-2 3 0,-1-2 0,6 2 0,-1-2 0,4-2 0,0 0 0,0 0 0,2-4 0,6-3 0,1 1 0,10-2 0,3 0 0,5-7 0,3-2 0,-4-6 0,3-3 0,-6 0 0,0 0 0,-7 4 0,-6 0 0,-7-1 0,-1 5 0,-2-1 0,-7 6 0,-4-2 0,-7 3 0,-8 1 0,-3 1 0,-5 3 0,5 2 41,3 5 1,3 1 150,4-1 0,3-1-211,5-2 1,5 2 81,2-3 0,5-2-121,7-1 0,2-3 4,12-1 1,0-1-230,8-3 0,-1-1 218,1-2 0,1-7 65,-4 2 0,-6-1 0,-6 1 0,-2 1 0,-2 0 0,-5-1 0,-2 1 0,-4 1 0,-4 2 0,-3 3 0,-8 5 0,-4 0 39,-8 0 1,3 2 161,-2 1 0,3 4-136,5 4 1,-2 0 102,4 1-418,6-1 1,2 0 107,4 1 1,1-2 92,7-3 0,6 2 49,5-5 0,0 0 0,2 1 0,0 1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23:54.508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1 193 7910,'0'-8'-952,"0"1"0,0 3 952,0-4 0,0 5 0,0-5 0,0 4 0,0-3 0,5 3 0,2-3 0,10 0 0,5 0 0,7-5 156,9 1 0,12 0 310,10-4 0,11-2-54,4 2 0,3 0-258,1 4 1,-10 5-958,-5 2 0,-11 3 486,-8 1 1,-8 0-88,-7 0 404,-15 0 0,0 5 0,-25 6 0,-2 7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23:54.770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34 125 7939,'-11'4'-1378,"-1"-1"1102,1 1 0,12-5 292,11-3 155,9-2 0,14-5-338,3-1 0,-2 1 67,6 0 0,-1-1 100,5 1 0,-3 0 0,-1-1 0,-8 1 0,-6 0 0,-6-1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23:54.880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12 114 7939,'-6'5'-965,"1"-4"0,15-1 965,5-8 0,10-6 0,5-1 0,8-3 0,3 2 0,8-9 0,3 1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23:55.955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346 0 6558,'0'6'-550,"0"-1"550,0-5 0,-5 0 0,-3 2 0,-7 1 0,2 2 0,-2 3 0,-2 3 254,-2 1 1,1 0-25,-1 7 0,2 0 145,-2 3 0,0 2-85,8 3 1,-2-3-190,10 2 0,-1-2 21,4-2 1,5-4-105,2-3 1,8 1 7,4 0 1,3-1-296,0-4 0,2 0-126,2 1 1,-5 0 154,1 3 0,-7-1-44,0 5 0,-7 5 102,-4 6 0,-9 4 182,-7 3 0,-5 0 0,-10 4 0,-2-3 0,-4 4 0,-3-6 0,-1 2 0,3-9 0,0-7 0,5-4 71,6-7 0,6-5 229,2-2-418,7-3 1,9-6 132,11-2 0,4-7-191,7-1 1,-5-1 70,1 0 1,0 8 104,4-4 0,-2 7 0,-2-2 0,-3 6 0,-4 1 0,-2 6 0,-3 9 0,-2 5 0,-5 10 0,-1 2 0,-3 9 0,-1-3 0,-2 3 0,-2-2 93,5-1 0,3-3-82,8-12 1,2-1 6,10-10 1,4 0-40,3-8 1,5-2-82,0-5 0,1-7 81,2-6 1,3 0 20,-3 1 0,-3-3 0,-3-4 0,0-1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23:56.426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45 12 7859,'7'-5'-1860,"-2"3"1860,-5-3 0,0 18 0,0 2 0,-4 13 0,0-2 0,-5 5 0,2 3 0,-2 6 0,2 6 0,-2-1-66,5 4 1,0 0 0,4-4 1,0 2 62,0-10 0,5-5 2,3-10 1,2-4-2,1-7 0,2-5 1,2-2 0,-3-13 0,3-6 0,3-10 0,0-4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23:56.548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45 57 7859,'-18'0'-1328,"3"0"1062,7 0 0,5-4 266,6 1 0,10-5 0,9 4 0,7-3 0,9 3 0,-3-4 0,3 5 0,-3-1 0,-1 4 0,0-5 0,0-1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23:56.955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34 23 7833,'-11'0'-1312,"4"0"787,-1 0 525,6 0 0,-4 0-67,17 0 0,-6-3 193,10-1 1,-5 0 197,5 4 1,1 0-137,-1 0 0,2-4 80,-2 0 0,-3 1-252,3 3 0,-2 0 80,-2 0 0,0 0-677,1 0 1,-6 5 338,-2 2 0,-3 3 99,-1 2 0,-1 4 143,-3 3 0,-4 2 0,-7 2 0,-2-1 0,-6 1 0,2-2 0,2-2 0,3 0 0,4-8 0,6 3 0,2-6 0,3-3 0,7-2 0,6-6 0,8-4 0,6-4 0,2-4 0,-2 0 0,-2 0 0,2 4 0,-2-6 0,4 5 0,1-5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23:57.151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68 1 7833,'11'0'-1312,"1"0"1049,-1 0 1,0 0 262,1 0 0,0 1-8,3 3 0,-6 2 130,2 5 1,-3 6-155,-1 2 0,-2 2-121,-5 2 0,-1 0 153,-3 4 0,-7-3 0,-8 2 0,-2-6 0,-2-1 0,1-5 0,-1 1 0,0-8 0,1-2 0,-1-5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23:57.819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45 46 7869,'11'-12'-1868,"-3"2"1868,-1 3 0,-4 1 0,0 2 0,4 3 0,-6-4 0,4 5 0,-5 10 0,0 3 0,0 14 0,-1 3 0,-3 8 0,-2 7 0,-6 8 0,0 3 0,-3 4 0,2 2 0,-2 2 0,8 1 0,3-4 0,4-11 0,4-9 0,7-10 0,8-9 0,6-5 0,1-10 0,4-7 0,-3-7 0,4-10 0,-1-5 0,3-6 0,-4-6 0,-1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23:57.940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28 68 7869,'-11'0'-934,"0"0"0,6-3 934,5-1 0,10-1 0,9 1 0,8 1 0,7-4 0,1 1 0,7-2 0,-1-1 0,4 6 0,1-6 0,-1 2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1:39:45.210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350 102 8114,'-8'-5'0,"2"-3"-1190,1-2 818,-4 4 0,8-4 372,-3 2 0,-2 3 0,5-5 0,-5 8 0,2-6 0,2 1 0,-8 0 0,4-3 0,-5 9 0,0-4 0,-1 5 0,-4 5 0,0-1 0,-3 7 0,-8-2 0,9 12 0,-10-3 0,5 5 0,1-1 0,-1 1 0,5 1 0,3 2 0,3-2 0,6 2 0,2-7 0,13 1 0,6-5 0,6 4 0,5-4 0,3 0 0,5-3 0,-5 0 0,-3 3 0,1-1 0,-5 5 0,-1-5 0,-10 1 0,-5 1 0,-2-1 0,-3 4 0,-1-4 0,-10 4 0,-5-4 0,-5-4 0,-3-3 0,-3-1 0,0 5 0,-1-6 0,5-2 0,-1-3 0,0-1 0,6 0 0,0 0 0,11-5 0,1 4 0,10-14 0,1 2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23:58.485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46 23 7327,'-6'0'-1195,"-1"0"1195,3 0 0,3 0 0,-4 0 0,6-3-35,3-1 0,2 0 4,6 4 1,-1-4 113,0 1 1,4-1 152,1 4 0,-1 0-483,-4 0 0,0 0 113,1 0 0,-6 1 70,-2 3 1,-3 2 62,-1 5 1,-1 4 0,-3 1 0,1 4 0,-4-2 0,-1 0 0,-3 1 0,3-2 0,1 2 0,4-2 0,0-6 0,3 3 0,3-3 0,5 3 0,7-7 0,-2 4 0,2 0 0,1 0 0,-1 0 0,-4-3 0,-3 0 0,-6-1 0,-2 3 0,-7-2 0,-4-2 0,-5-2 0,-1-3 0,-6 3 0,2-3 0,2-1 0,-2 0 0,2 0 0,3 0 0,-6-5 0,5-1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23:58.708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227 1 7858,'11'0'0,"1"0"-1062,-6 0 398,4 0 664,-4 0 0,1 0 0,-2 5 0,-5 3 0,0 7 0,-2-2 0,-1 6 0,-7 0 0,-6 4 0,-9-1 0,6 1 0,-7 0 0,-2-5 0,2 1 0,0-6 0,3-2 0,2-1 0,2-6 0,-2 0 0,3-4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23:59.149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130 0 6008,'-7'17'0,"-2"2"0,6 7 0,-10 9 0,2 10 0,-4 11 0,0 8 0,-2 3 0,-2 5 0,7-9 0,4-3 0,7-13 0,1-13 0,5-7 0,6-8 0,6-8 0,2-7 0,-1-4 0,5-4 0,-3-3 0,7-8 0,-4-8 0,0-6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23:59.283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17 113 7850,'-8'-1'-926,"1"-3"0,5 2 926,2-6 0,8 4 0,11-3 0,6-1 0,13-3 0,-1 3 0,9 1 0,-4-1 0,7-3 0,-4 3 0,-3 1 0,-3-1 0,-5-3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23:59.733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1 0 7318,'6'0'-1188,"-1"1"1188,-5 3 0,5-3 0,-4 4 0,5-5 0,-5 4 0,3 0 0,-3 5 0,4-2 0,-5 8 0,0 0 0,0 8 0,0-3 0,0 6 0,0 0 0,0 0 0,0-2-143,0 2 1,0-7 146,0-4 0,4-2 184,-1-2 1,10-5-150,-2-2 0,4-4-253,0-4 1,-1-2 213,5-5 0,0-11 0,3-1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23:59.936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1 12 5998,'0'-6'0,"1"1"-4,3 5 0,-2 0 374,6 0 0,-4 5 530,3 2 1,-3 4-486,4 5 1,-6 1-164,2 6 1,-3 1-141,-1 2 1,0 2 56,0 2 1,0 2-430,0-1 1,0-4 0,0 0 130,0-4-405,0 0 1,0-5-478,0-3-204,0-8 1215,0-2 0,0-5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24:00.578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182 23 7367,'0'-6'-1225,"1"-3"1225,3 6 0,2-1 0,5 4 0,4 0 0,0 0 0,5 0 299,-1 0 0,3 1-104,0 3 0,0 7-171,-4 8 0,-2 4-69,-9 3 0,-3 4-191,-8 8 0,-7 2 82,-8 5 0,-7-1 116,-5-2 0,4-3 149,0-5 1,3-4-114,2 0 0,6-10 120,4-1-83,6-5 1,11-8 164,2-2 0,9-3-35,2-1 1,4 0 123,0 0 0,-3 0-62,0 0 0,-6 5-112,-2 3 1,-1 3-145,-6 4 1,0 6 92,-4 6 0,-5 5 82,-3 2 0,-6 1 77,-1 7 1,-4-2 149,4 2 0,1 0-160,7-4 0,-2 0 72,5-4 0,0 2 3,4-2 1,5 1-56,3-9 1,6 0-103,1-8 0,0 3 86,-4-6 0,-3-4-134,-1-4-204,-4-4 1,-1 6-255,-9-5 0,-2-1-192,-10-3 0,0 0-515,-3 0 1,-1 0 106,1 0 1,-5-1 555,1-3 1,-2 3 418,2-3 0,2-2 0,-4 0 0,6-6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24:04.51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1923 8303,'5'-6'-642,"-2"-3"-81,4 5 1,2-5 722,6 2 0,0-3 0,8-2 0,-2 1 0,10 0 0,4-2 0,6-2 0,4-3 0,4-4 0,3-1 0,4 1 0,2-2 0,3-3 0,6 1 0,9-8 0,-2 3-282,1-7 1,6 3 281,5 1 0,6-5 0,-43 18 0,0 0 0,0 0 0,1-2-217,5 1 0,0-1 1,0 1-1,0-1 217,3 1 0,1-1 0,2-2 0,0 0-37,5-2 0,0 1 0,-2 0 0,0 2 127,3-1 1,2 1 0,0-2 0,0 0-200,2 0 0,1-1 0,4 1 0,1 1 151,4-2 0,0 1 0,-3 2 0,0 0-314,3 0 1,0-1-1,-2 0 1,-1 0 290,1 0 1,1 1 0,-1-1-1,0 1 41,0 1 1,0 1-1,-2 1 1,-2 0-76,-1 0 1,-1 1 0,1 1 0,-1 1-48,-1 0 1,-1-1 0,0 1 0,-1 1 122,0 0 0,0 0 0,-5 0 0,0 1-35,-2 1 1,-1 0 0,-2-1 0,-1 0 3,-2 3 1,-1 0 0,-2 0 0,0 0 138,-1 1 0,0 1 0,36-10-44,-6 2 1,-14-1 52,-1 5 1,-13 0 385,-2 3 0,-17 6-690,-9 2 1532,-4-2-2534,-15 5 1146,2-4 0,-13 6-499,-4 3 1,-6 2 971,-9 5-491,-6 1 0,-1 4 0,-5 1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24:11.43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24 57 8100,'-6'-6'-1923,"5"-4"1923,-4 4 0,5-5 0,-5 4 0,4 1 0,-3 2 0,3 3 0,1-4 0,0 5 0,0 0 0,5 0 0,-4 0 0,4 0 0,-5 0 0,4 5 0,0 3 0,3 2 0,-3 1 0,5 5 0,-2 3 0,3 5 0,2 6 0,3 3 0,0 12 0,6 9 0,2 14 0,1 12-378,6 14 1,-5 3 377,-12-44 0,0 0 0,0 1 0,-2 0 0,1 0 0,-1 1 0,0-1 0,0 0 0,1 1 0,-1-1 0,0-4 0,1 0-64,-1-1 1,0 0-1,12 39-170,0-5 1,4-6 384,3-5 0,-2-7 208,-2-12 1,2 1-71,-2-5 1,3-2 69,-6-10 1,2 0-107,-6-11 1,-3 4 51,-1-3 0,-2-5-518,-2-3 1,-3-6-187,-1-2-370,-4 0 769,2-4 0,-20-1 0,-4-1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24:13.84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34 1979 7738,'-6'5'-1553,"-4"-3"1553,8 8 0,-8-9 0,9 4 0,-4 0 0,10-4 0,3 3 0,5-4 0,3-4 0,7-2 0,0-5 0,8-2 0,3-2 0,7-3 0,8-4 0,8-6 0,11-2 0,11-8-289,12-3 0,-42 17 1,1 0 288,2 0 0,2-1 0,3-2 0,1 0 0,0 1 0,1-1 0,3-1 0,2-1 0,0 0 0,0 1 0,0-2 0,0 1-275,-2 2 1,0 1 0,3-1 0,0 0 274,0 1 0,2-1 0,1-2 0,1 1 0,-2 1 0,1 1 0,0-3 0,-1 0 0,-3 3 0,0-1 0,1 0 0,0-1 0,3 0 0,0-1 0,1 0 0,0-1 0,-1 2 0,0 0 0,-1-2 0,0 1 0,-2 3 0,-1-1 0,1-2 0,0-1 0,3 0 0,0 0 0,-1 0 0,0 1 0,0 2 0,-2 1 0,-2 0 0,0 2 0,-2 1 0,-1 0 0,-4 1 0,-1-1-129,2 0 0,-1 1 0,-4 2 0,-1 1 211,-1 2 0,-2 0 0,43-16 26,-12 7 1,-1 0 159,-3 3 1,1 2-120,-8 2 0,-8 0-48,-11 8 1,-4-2 158,-4 9 0,-8 1-222,-10 3 0,-6 0 108,-5 0-661,-6 0 1061,-1 0-546,-5 5 0,0 2 0,0 8 0,-10-2 0,-3 3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1:39:45.484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 0 8324,'0'6'-2113,"0"-1"2113,0-5 0,0 5 0,0-3 0,0 8 0,0-3 0,0 3 0,0 2 0,0 4 0,5 2 0,0 4 0,2 1 0,0 3 0,-4 1 0,-1-1 0,2-3 0,2-6 0,-5 3 0,3-5 0,2-5 0,2-6 0,4-3 0,7-1 0,1-8 0,10-4 0,5-10 0,7-1 0,2-2 0,1 2 0,-1 2 0,-2 2 0,-3-2 0,-6 3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24:05.49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34 137 8192,'-6'-2'-1537,"2"-1"1230,-2 1 0,3-6 307,-4 4 0,4 0 0,-2-1 0,6 4 0,3-3 0,2 3 0,6 1 0,0 0 0,3 0 0,3 0 0,4 0 0,6 0 0,2 0 0,8 0 0,3 0 0,13 0 0,7 0 0,12 0 0,10 0 0,11 0-237,-42 0 1,1 0 0,5 0-1,0 0 237,0 0 0,1 0 0,5-2 0,1 0 0,5 0 0,0 0 0,-2 0 0,2-1 0,3 1 0,1 0 0,-2 2 0,0-1 0,2-1 0,-1 0 0,2 0 0,0-1 0,2 1 0,0 1 0,-4-2 0,0 1-304,2-1 1,1 2 0,-1 0 0,-1 0 303,1 0 0,1-1 0,2 1 0,0 0 0,-1 1 0,0 0 0,-5 0 0,0 0 0,-2 1 0,-1-2 0,-4 0 0,-2-1-134,0 0 0,-1 0 0,-2-1 0,-1 1 134,-2 0 0,-1 0 0,-5 1 0,0 0 264,43-7 1,-9 2-87,-9-2 1,-3 2 536,-6 2 0,-10 3-265,-8-3 1,-14 3 410,-12 1-722,-11 0 0,-12 0 93,-7 0 1,-10 0-644,-5 0 0,-11 0 20,-8 0 1,-4 0 390,-4 0 0,2 2 0,-2 6 0,3 5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24:06.43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30 34 8084,'-8'-5'-1469,"1"-3"882,4 3 587,-7-5 0,9 9 0,1-4 0,7 5 0,3 5 0,2 3 0,4 2 0,3 1 0,7 1 0,4 4 0,3 1 0,1 6 0,6 4 0,5 4 0,7 6 0,8 5 0,8 10-276,7 5 1,-33-23 0,-1 1 275,3 1 0,-1 0 0,2 2 0,-1 0 0,1 2 0,1 0 0,3 1 0,1-1 0,1 0 0,0-1 0,1 2 0,1-1 0,0-4 0,0-1 0,2 2 0,2-1 0,0 0 0,2 0 0,3 0 0,1-1 0,-3 1 0,0 0 0,1 0 0,-1-2-240,-3-3 0,-1-1 0,1 2 0,-1 0 240,1-2 0,-1 0 0,-1 0 0,0-1-28,-4-2 0,-1-1 0,-2 1 0,-1 0 69,32 22 0,-1-1 489,-3-7 1,-7 1-258,-8-9 0,-7 3 69,-4-10 1,-9 3 194,-6-6 1,-6-1-329,-10-11 0,-1 2-332,-6-9-63,-5 0 0,3-6-562,-5-1 748,0-4 0,-14-14 0,-3-3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24:12.42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215 1980 8035,'-11'3'-719,"-1"1"0,1 4 431,0-4 0,-1 1 288,1-2 0,4 0 0,-1 4 0,1-3 0,-5 4 0,2-5 0,3 5 0,-3-2 0,2 2 0,-2 2 0,-1-3 0,-1 3 0,1 2 0,0-1 0,3-3 0,1-1 0,4-4 0,-2 2 0,5-5 0,3-9 0,4-2 0,3-10 0,13-1 0,-1-7 0,12-9 0,8-4 0,11-11 0,14-8-118,-28 25 1,2-3 0,6-4 0,2-1 275,9-6 1,1-1 0,6-5 0,2-1-363,8-5 0,1-1 1,-25 20-1,1 0 1,1 0 275,3-3 1,1 1 0,-1 0 0,-2 3 0,-1 0 0,1 2-33,27-19 1,0 1-1,-4 3 1,-1 2 2,-3 3 1,-2 2 0,-5 2 0,0 0-244,-3 2 0,-2 1 0,-8 7 0,-1 1 317,-2 0 1,-2 2-1,34-24-19,-14 5 1,-12 9-53,-10 2 0,-11 9 496,-9 6 1,-8 7-576,-7 4 0,-5 6 891,-6 1 0,-5 6-1351,-2-2 1,-8 3 475,-4 1 0,-4 1-754,-3 3 0,1 2 945,-5 6-174,5-1 0,-13 0 0,3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24:15.31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1584 91 8029,'0'-11'0,"0"3"0,0 1-1434,0-1 860,0-3 574,0 0 0,-4 3 0,0 1 0,0 4 0,4-2 0,-1 4 0,-3-3 0,3 3 0,-5-4 0,2 5 0,1 1 0,-4 3 0,3-2 0,-3 6 0,-2 1 0,-6 6 0,-3 2 0,-4 6 0,-4 10 0,-4 4 0,-2 13 0,-14 11 0,-3 9 0,20-27 0,-2 1 0,-2 4 0,-2 3-283,-2 7 1,-1 1 0,-2 3 0,1 3 282,-3 6 0,1 1 0,1-3 0,-1 0-322,0 3 0,-1-1 0,2-2 0,0-1 322,1-1 0,-1-2 0,1-2 0,0-1 0,1-3 0,1-1 0,2-6 0,2-1-138,2-4 1,2 0-1,-23 34 138,7-9 0,5-12-147,6-3 0,2-13 147,6-3 0,1-9 458,10-6 1,0-3-459,3-4 0,6-3 0,-4-10 0,4-1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24:18.38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57 7748,'6'0'-792,"4"0"1,-9-1 791,3-3 0,2 3 0,1-4 0,4 0 0,-1 2 0,-2-4 0,0 3 0,-4-3 0,5 4 0,2-7 0,7 4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24:19.38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2862 34 8035,'-7'-5'-1007,"-3"4"0,9-5 1007,-3 2 0,-2 3 0,5-4 0,-4 5 0,3-4 0,-1 0 0,1 1 0,-8 3 0,8 0 0,-6 0 0,5 3 0,-5 1 0,4 0 0,-3-4 0,3 4 0,-4-1 0,5 2 0,-5-1 0,4-3 0,-3 3 0,3 1 0,-3-1 0,3 1 0,-4-1 0,6-3 0,-8 9 0,8-9 0,-8 9 0,9-8 0,-4 4 0,5-2 0,0-3 0,0 4 0,0-5 0,0 0 0,0-5 0,0 4 0,0-4 0,0 5 0,0 0 0,-5 0 0,4 0 0,-8 1 0,5 3 0,-3 2 0,3 5 0,-5 1 0,2-1 0,-7 1 0,-1 4 0,-5 5 0,1 5 0,-4 6 0,-3-2 0,1 3 0,-6 0 0,5 5 0,-4 0 0,1 5 0,-1-2 0,-3 4 0,3 4 0,-5 1 0,1 3 0,-2-1 0,5-3 0,-1-2 0,-2 6 0,0-1 0,0 1 0,0 1 0,0-5 0,4 3 0,0-3 0,0 4 0,-4-4 0,1 0 0,3-4 0,-3 1 0,3-1 0,-6 8 0,-2-1 0,0 6 0,4-5 0,0 2 0,1 2 0,-5-1-141,0 1 1,0-1 140,5 1 1,-5-1-5,0 1 1,-3-1 3,3 1 0,0-4 0,4-1 0,-1 1 0,-2 4 0,1 2 0,-1-3 0,-2 3-106,1-6 1,-1 2 105,1 2 0,3-2 95,-2-2 0,-2 1-89,1-5 0,3 5 49,1-1 0,6-3-45,-6-1 0,4 1 4,0-1 0,-3 2 72,3-2 0,1-3 1,-1 3 1,5 1 162,-1-1 0,2 2-116,1-2 0,4-3-112,0 3 1,6-2 55,-3-2 1,0 5-213,1 3 0,0-2 66,4 2 1,2-1 155,-2 0 0,2 5-116,-6-1 1,2 1-122,2 3 1,0-6 281,-1-1 0,2 0-114,3 3 1,-2-5 270,5-6 1,-1 0-81,1-3 0,3 1 58,-3 3 0,3-5-103,1 1 1,1-5-48,3 5 1,-1-5-51,4 5 1,-1-6-209,2 2 1,2-4-203,-3-4 0,4 2 181,0-6 0,-4 0-120,1-3 0,-2-6 6,2-1 0,2-8-103,-3 0 0,0-6 378,0 2 0,1-8 0,3-3 0,2-8 0,2-4 0,-3-4 0,3-3 0,-2-8 0,-2-6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24:41.484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0 34 6021,'0'-6'0,"0"1"0,6 5 0,-5-5 0,5 4 0,-2-3 0,-3 3 0,9 1 0,-4-5 0,6 3 0,-1-3 0,0 5 0,1 0 0,-1 0 0,0 0 0,1 2 0,-1 1 0,0 0 0,0 4 0,1 0 0,-1 0 0,0 2 0,1-5 0,-2 5 0,-3-2 0,3-1 0,-2 2 0,2-4 0,1 3 0,-3-4 0,-1 1 0,1 2 0,3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24:41.913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1 1 8032,'0'11'-1867,"0"-4"1867,0-2 0,5-2 0,2 1 0,1 0 0,3-4 0,-2 0 0,6 0 0,2 1 0,2 3 0,3-3 0,0 3 0,1-2 0,-1 2 0,0-1 0,-3 4 0,2-3 0,-2 4 0,-3-5 0,-1 5 0,-3-4 0,-5 3 0,-2-4 0,0 12 0,1-3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24:42.392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0 1 6865,'0'6'-707,"5"-1"707,1-5 0,6 4 0,-1 0 0,0 1 0,1-1 0,-1 1 0,0 2 0,4 3 0,0-2 0,2 2 0,-2 1 0,-3-3 0,3-1 0,2 1 0,-2 3 0,0 0 0,-4 1 0,-1-1 0,-2 0 0,1 1 0,-6-1 0,1 0 0,-4 0 0,0-3 0,0 0 0,0-1 0,0 4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24:42.776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1 0 7883,'0'12'-1075,"0"-1"739,0 0 1,4 0 335,-1 1 0,2-1 0,-1 0 0,1-3 0,3-1 0,2 0 0,-3 0 0,3 3 0,2-2 0,-1-2 0,0 2 0,1-5 0,-1 5 0,0-4 0,1 3 0,-1-4 0,0 7 0,1-4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1:39:48.394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306 23 8550,'0'6'-2005,"0"-1"2005,0-5 0,0-10 0,0 8 0,0-10 0,0 9 0,-1 1 0,-3-1 0,-3 1 0,-8 2 0,0 5 0,-8 3 0,2 7 0,-10 4 0,1 2 0,-4 2 0,7 3 0,4 1 0,6 4 0,5-7 0,6 7 0,2-4 0,13-5 0,6-3 0,10-5 0,5 1 0,5-2 0,-1-2 0,3 0 0,-13 1 0,2-1 0,-7 0 0,-4 4 0,-7 0 0,-3 0 0,-5-3 0,-10 0 0,-6 3 0,-5-2 0,-5 2 0,-3-6 0,-5-2 0,4 0 0,0 0 0,4-1 0,0-2 0,7-3 0,4 3 0,3-3 0,0-1 0,6-5 0,1-1 0,5-5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24:43.101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1 0 7883,'5'12'-873,"-4"4"0,4-3 873,-5 2 0,4-2 0,0 3 0,1-4 0,-1 3 0,-3-1 0,3 1 0,-2-2 0,2 2 0,-2 1 0,6-1 0,-6 0 0,2-3 0,1 0 0,-1 3 0,1-2 0,-1 2 0,-3-3 0,3 0 0,-3-1 0,-1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24:43.358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1 0 7883,'0'12'-873,"0"-1"0,0 0 873,0 1 0,1-5 0,3 1 0,-3-1 0,3 4 0,1 1 0,-1-1 0,1 2 0,-2 2 0,-1-3 0,1 3 0,4 3 0,-1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24:43.550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11 0 7867,'0'12'-667,"0"-1"1,0-2 399,0 2 0,0-6 267,0 6 0,0-1 0,0 6 0,0-4 0,0 3 0,0-2 0,0-2 0,0 2 0,0 2 0,0-3 0,0 3 0,0-2 0,0-2 0,0 1 0,0-1 0,-5 5 0,-1 2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24:43.766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80 0 7851,'-11'18'0,"-1"2"-662,1-5 1,0 4 396,-1-4 0,6 4 265,2-4 0,-1 0 0,2-4 0,-1 5 0,4-3 0,0 2 0,0-7 0,0 2 0,0-4 0,0 5 0,0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24:43.928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46 1 7851,'-4'11'-1,"1"0"0,-5 5-265,4-1 0,-1 3-328,2-2 0,1 0 594,-1-1 0,1-3 0,2 4 0,0-4 0,0-1 0,0 1 0,-5-1 0,-1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24:44.095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227 0 7813,'-19'22'-260,"0"-3"0,4 2-325,-4-2 1,5 1 584,-1-1 0,3 2 0,0-2 0,-1-1 0,1 0 0,-1-2 0,5 2 0,-2-3 0,-1 4 0,-1-5 0,1 2 0,0-4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24:44.233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159 1 7796,'-23'17'-516,"2"0"-64,2-6 0,3 0 580,5 1 0,-1-1 0,1-1 0,0-3 0,4 3 0,-8-8 0,3 3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24:44.374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181 1 7796,'-18'11'0,"-3"0"-258,2 0 0,-2-3-322,-2 0 0,4-2 580,1 1 0,-1 3 0,-4-3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24:44.474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68 1 7795,'-11'5'0,"-4"0"0,0 2 0,-1 3 0,5-3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24:44.600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215 0 7795,'-23'18'0,"1"-2"-258,-1-4 1,2-1-323,2 0 0,-1-4 580,5-4 0,0 2 0,3-1 0,1 0 0,0-4 0,0-5 0,-1-1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1:39:48.704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34 34 8236,'0'-7'-2190,"0"-1"2190,-5 1 0,4 0 0,-4 2 0,5 8 0,0 4 0,0 6 0,0 9 0,-4 6 0,0 2 0,0 4 0,4 4 0,-1-3 0,-3 3 0,3-3 0,-3-1 0,3-5 0,1-3 0,1-3 0,3-4 0,2-8 0,6-7 0,4-3 0,3-1 0,2-10 0,2-3 0,-1-8 0,1 2 0,0-6 0,-1 2 0,-4-2 0,-2-2 0,-4-2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24:44.728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227 1 7795,'-27'13'-258,"1"-1"1,0 2-323,3-7 0,2-2 580,2-1 0,-1 1 0,5-1 0,0-1 0,-2-8 0,0-1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24:44.845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181 1 7791,'-22'11'0,"0"-1"-643,4-2 0,-3 1 386,6-6 0,-4 5 257,4-4 0,0-1 0,-1-3 0,-2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24:44.962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271 0 7791,'-33'12'-836,"-1"-1"0,5-3 836,2-1 0,3-4 0,2 0 0,-1-1 0,1-2 0,4 0 0,-3-5 0,3-2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24:45.078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339 12 7791,'-28'11'0,"-5"-1"-643,3-2 0,2 0 386,2-4 0,2 0 257,1-4 0,1 0 0,-1 0 0,2 0 0,2 0 0,2-4 0,6 0 0,0-9 0,-1 0 0,1-10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24:45.195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294 1 7791,'-26'7'-257,"0"1"0,-1-4-322,5 3 0,-1-4 579,0 0 0,1 0 0,-1 1 0,4-3 0,0 3 0,6-4 0,-2-4 0,7-2 0,-7-11 0,2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24:45.325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317 113 7791,'-28'6'-1286,"-1"-1"1029,-5-5 0,5 0 257,3 0 0,2 0 0,1 0 0,2-1 0,2-3 0,3-6 0,5-5 0,-1-5 0,1 1 0,-5-7 0,-2-3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24:45.442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340 136 7791,'-29'0'-257,"3"0"0,-2 0-322,2 0 0,-3-4 579,6 0 0,-2-3 0,6 3 0,-1-5 0,1 2 0,-1-3 0,5-2 0,0-4 0,4-3 0,-5-2 0,-2-2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24:45.575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272 339 7791,'-30'0'-643,"0"0"0,5-1 386,-2-3 0,5-2 257,3-5 0,3-1 0,4 1 0,1-1 0,0-4 0,-1-5 0,1-5 0,5-6 0,2 2 0,-2-4 0,-2-3 0,-2-4 0,-1-4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24:45.683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351 509 7791,'-23'-12'-643,"0"-4"0,1-1 386,-1-6 0,0-1 257,1-2 0,-1 1 0,1-5 0,-1-2 0,0-5 0,1-4 0,-1-4 0,2 0 0,2 0 0,-2 0 0,3-1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24:45.800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181 577 7793,'-15'-22'-643,"0"-1"1,-1-1 384,1-2 0,6 1 258,-2-6 0,2 5 0,-2-4 0,-1-1 0,1-7 0,3 3 0,1-3 0,3-1 0,-3 1 0,3 1 0,-4 3 0,1-5 0,-5-1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1:39:48.839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68 1 7454,'-11'0'-1408,"0"0"1408,-1 0 0,5 0 0,-1 0 0,6 0 0,-7 1 0,5 3 0,0-2-18,4 6 1,5-1 74,3 5 1,2 4 228,1 3-7,1 2-304,4 7 1,-2 1 5,5 5 0,-4 0-36,4 0 0,-6 0-221,2-1 0,-3 0 276,-5-3 0,-2 3 0,-5-4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24:45.895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193 465 7830,'-10'-23'-262,"2"0"0,-4-3-328,4 0 1,-4-1 589,4 5 0,-2-1 0,-1 0 0,0-3 0,-1 0 0,1-1 0,0 5 0,-1-6 0,1-2 0,-5-3 0,3-6 0,-3-1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24:46.012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23 260 7901,'-5'-23'0,"0"5"-271,-3-1 0,3-4-339,5-3 1,0-1 609,0 5 0,0-6 0,5-6 0,2-6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24:46.109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1 294 7910,'0'-23'-680,"0"1"0,1-5 408,3 1 0,-2-4 272,6 4 0,-5-6 0,5 2 0,0-8 0,3-2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24:46.243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0 385 7916,'0'-23'-545,"0"-1"-69,0-2 0,5 1 614,3-5 0,6 3 0,1-3 0,5 4 0,-1-5 0,6 1 0,1-4 0,6-5 0,-3-1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24:46.317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1 204 7921,'17'-16'-539,"1"-2"-78,-3-4 0,-1-1 617,5 1 0,1-1 0,6 0 0,3-4 0,5-2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24:46.434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0 238 7969,'28'-17'0,"-3"0"0,5-6 0,4-3-699,4-1 1,0 2 418,-4 6 1,3-2 279,1 2 0,10-2 0,-2-2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24:46.554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1 204 7969,'34'-16'0,"0"-3"0,0 1 0,-1 0 0,3 2-699,1-2 1,2 4 418,3-1 1,-2 2 279,-2 2 0,2 0 0,5-6 0,0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24:46.844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1 68 7969,'34'-5'0,"0"-1"-279,0-5 0,6-1-350,5 1 0,0 5 629,4 2 0,2-1 0,-2 1 0,0 0 0,-4 4 0,-1 0 0,-3 0 0,2 6 0,-5 1 0,2 3 0,1 1 0,-3-3 0,7-1 0,-2 0 0,2 0 0,0 2 0,1-5 0,-1 0 0,0-4 0,0 0 0,0 0 0,7 0 0,5 0 0,-5-4 0,5 0 0,-8-1 0,0 1 0,-1 3 0,1-3 0,-3 3 0,3 1 0,-1 0 0,1 0 0,-3 0 0,3 0 0,-4 1 0,-3 3 0,-3 2 0,-5 6 0,0-1 0,0 0 0,0 1 0,-1-1 0,6 0 0,2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24:48.434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0 0 6147,'5'6'0,"-2"5"0,4-4 0,1 4 0,3 4 0,0 3 0,1 5 0,-1 3 0,0 0 0,1 5 0,-1-5 0,0 5 0,1-2 0,-1 5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24:48.585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1 1 7863,'0'11'-267,"0"0"1,0 2-333,0 2 1,0-1 598,0 5 0,1-1 0,3 5 0,2-2 0,6-2 0,3 3 0,0-4 0,5-1 0,-3-1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42:01.966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2002 80 6955,'-7'-5'-916,"2"3"916,5-3 0,-5 0 0,-1 4 0,0-4 0,-4 5 0,3 0 0,-4 0 0,0 0 0,-1 0 0,1 0 0,-1 0 0,-3 0 0,2 0 0,-2 0 0,-3 0 0,-1 0 0,2 0 0,-2 0 0,-4 0 0,-3 0 0,0 1 0,3 3 0,-3-3 0,-1 3 0,-4-3 0,1-1 0,1 0 0,-1 0 0,-1 0 0,-2 0 0,-1 0 0,0 0 0,0 4 0,0 0 0,0 1 0,0-1 0,-4-2 0,1 6 0,-1-4 0,4 3 0,0-3 0,0 3 0,-3 0 0,-1 0 0,0 3 0,4-2 0,0-2 0,0 2 0,-3-1 0,-1 5 0,4-5 0,4 1 0,0-1 0,-4 4 0,0 1 0,0-1 0,1 2 0,3 2 0,-2-1 0,1 4 0,0-3 0,1 4 0,-2-1 0,6 1 0,-4 2 0,3-2 0,-1 2 0,5 2 0,-2-4 0,6 0 0,1-1 0,0 5 0,4-4 0,-1 0 0,2 0 0,2 3 0,0 2 0,-1 2 0,1-2 0,0 3 0,4-3 0,4-2 0,1 5 0,2-1 0,2 4 0,1-4 0,0 2 0,4-1 0,1 1 0,3 6 0,1 0 0,-1 0 0,0 0 0,0 0 0,5 5 0,-1 2 0,0-2 0,-4-1 0,4-2 0,0 2 0,0-1 0,-4 4 0,1-5 0,-1 2 0,0 2 0,1 2 0,-1-1 0,0 5 0,1-8 0,-1 8 0,-1 0 0,-2 3 0,2 0 0,-3-4 0,-1-1 0,2-2 0,-1-2 0,5-2 0,0-2 0,3 6 0,2-6 0,2 2 0,2-3 0,-2-1 0,0 5 0,3 2 0,-5-1 0,5 2 0,-2-4 0,3 3 0,3 1 0,1 3 0,-1-5 0,-3-2 0,-1-3 0,1-1 0,-4 3 0,0 1 0,-2 4 0,2-5 0,-1 6 0,-3-2 0,-3 3 0,3 2 0,-6-1 0,-1 0 0,-1 0 0,5 1 0,3-1 0,0 0 0,1-4 0,-1 1 0,1-1 0,3 5 0,6-1 0,-2 0 0,3 0 0,1 1 0,-2 3 0,5 0 0,0 3 0,4-3 0,1 4 0,3-4 0,-2-5 0,6-6 0,3-1 0,4-3 0,5-6 0,-1-9 0,2-7 0,2 0 0,7-2 0,0-7 0,5 5 0,-5-4 0,6 0 0,2-4 0,3 0 0,-3 0 0,0 0-130,-5 0 0,5 0 130,0 0 0,7-2 0,-4-1 0,1-2 0,-9-3 0,1-1 0,0 5 0,0-4 0,0 0 0,-5-2 0,-3-1 0,-2-4 0,-2 0 0,5-6 0,-1 3 0,1-4 0,0 0 0,-4-5 0,4 1 0,-5-6 0,-3 2 0,1-2 0,-5-2 0,0-1 0,-4-3 0,-4 3 0,-4-3 0,-2 2 0,-1-2 0,-4-4 0,1-7 0,-10 7 0,2-4 0,-3 3 0,2-6 0,-4 0 130,-3-8 0,-1 8-130,1-4 0,-6 0 0,2 1 0,-2-4 0,2 0 0,-5 1 0,-2 2 0,-3-1 0,-1 5 0,0-5 0,0 1 0,0 2 0,0-2 0,-5 4 0,-2-4 0,-3 0 0,-2-3 0,1 3 0,0 0 0,-2 4 0,-2-4 0,1 1 0,-4-5 0,4 2 0,-1 2 0,-2 2 0,2 2 0,-6 1 0,-2-5 0,3 9 0,-6-1 0,4 2 0,-4-2 0,-3 0 0,-1-1 0,-3 5 0,-1 0 0,0 3 0,1-4 0,-1 5 0,0-5 0,0 6 0,0-2 0,-1-1 0,-3 1 0,3 0 0,-3 0 0,2 4 0,-2 0 0,2 0 0,-6 4 0,4-3 0,-3-1 0,5 4 0,-2 0 0,1 4 0,0-5 0,2 3 0,-3-3 0,3 4 0,1 4 0,-4 1 0,0-1 0,1 0 0,3 1 0,4-1 0,-1 1 0,5-1 0,-4 0 0,1 2 0,-1 2 0,2-1 0,6 5 0,-2-4 0,-3 4 0,4-4 0,-4 4 0,0-4 0,0 4 0,1-4 0,3 4 0,1-4 0,-1 4 0,0-4 0,1 4 0,-1-3 0,0 2 0,-3 1 0,0 4 0,-4 0 0,3-1 0,-4 2 0,1 3 0,-6 1 0,2 2 0,-2 3 0,6-3 0,-3 3 0,-1 1 0,0 1 0,0 3 0,4-3 0,0 3 0,5-3 0,-1-1 0,2 0 0,1 0 0,2-4 0,2 0 0,-1-3 0,5 3 0,-4-1 0,4 1 0,0 2 0,3-6 0,1 6 0,0-3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24:48.710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35 0 7863,'-12'11'-865,"1"1"0,5 3 865,2 0 0,3 4 0,1-4 0,0 4 0,0-4 0,10 0 0,2-4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24:48.839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12 1 7842,'-1'21'0,"-3"-2"0,3-3-659,-3-5 0,3 4 395,1 1 1,5-1 263,2-4 0,-2 0 0,10 6 0,-2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24:48.927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68 1 7842,'0'27'0,"0"4"0,0 1-1054,0 2 724,0-5 1,-5 4 329,-2-3 0,1 3 0,-2 0 0,2-2 0,-2-1 0,-1-4 0,6 4 0,-6 0 0,3 4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24:49.064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113 1 7842,'-22'29'-659,"-1"-3"0,6-2 395,1-2 1,5 1 263,4 0 0,-2-4 0,5-1 0,0-3 0,4 4 0,0-5 0,5 2 0,2-4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24:49.169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68 1 7842,'-14'19'-264,"3"-1"1,2 1-330,-2 4 0,4-4 593,4 0 0,-2-6 0,1 2 0,0-2 0,4-2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24:49.297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68 0 7842,'-11'19'0,"-1"0"0,1-5-659,0 1 0,1-3 132,2 0 527,3-1 0,5 0 0,0 0 0,0-4 0,5 3 0,1-4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24:49.406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79 0 7839,'-10'22'-264,"3"-4"1,-3 4-329,2-3 0,2 2 592,-2 2 0,6-4 0,-2-1 0,-1 0 0,1 1 0,1-3 0,-2 0 0,-2 2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24:49.528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148 1 7814,'-22'22'-260,"4"1"0,-3-6-325,6-1 0,0 0 585,4-1 0,0-1 0,-1-7 0,1 8 0,0-2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24:49.773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102 0 7801,'-5'18'-518,"-2"2"-63,-8-5 0,3 4 581,1-4 0,1 0 0,6-4 0,-3 1 0,3-1 0,-1 0 0,1 1 0,3-1 0,-3 0 0,3 1 0,1-1 0,0 0 0,-5 5 0,-2 2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24:49.995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735 1 7788,'-22'32'-835,"-1"-1"1,0 0 834,1-5 0,3 4 0,0-3 0,0 3 0,-3-4 0,4 1 0,3-5 0,-1 1 0,1 0 0,-4-2 0,4-2 0,-2 1 0,2-5 0,-1 4 0,-3-4 0,-6 5 0,2-1 0,-2-2 0,3 2 0,-2-1 0,-3 1 0,2 2 0,-5-2 0,5 2 0,-1 2 0,2 0 0,1-1 0,0-1 0,1-2 0,-6 8 0,-1-3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42:03.804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2759 215 7995,'-22'-11'-1413,"0"1"1130,3 2 0,-2-1 283,2 6 0,-2-6 0,-3 7 0,-2-1 0,0 1 0,-4 2 0,0 0 0,-4 0 0,-1 2 0,-3 1 0,2 0 0,-6 5 0,5-1 0,-5 4 0,-4 2 0,-7 2 0,1-1 0,0 5 0,-2 0 0,-7 3 0,-3 6 0,-7 2 0,2 6-241,-3 2 1,-1 6 240,2 1 0,-10 5 0,2 7 0,38-26 0,0 1 0,2 1 0,-1 2 0,0-1 0,0 2 0,-2 3 0,1 1 0,-1 0 0,1 1 0,-1 2 0,1 0 0,0 0 0,0 0-187,5-2 1,1 1-1,-1 0 1,0 1 186,2 2 0,0 1 0,1-1 0,1 0 0,1 0 0,2 0 0,-1 0 0,1 0 0,-20 41 0,24-41 0,1 0 0,-22 41 0,26-40 0,0 0-236,-18 44 1,5 3 235,2-6 0,5-2 0,7 2 0,0 2 0,8 2 0,2-7 0,9-9 0,1-4-47,3 0 1,4 1 46,7-4 0,7 2 0,9-6 0,1-1 0,2 1 0,5-5 0,3 1 0,3-6 0,4-1 0,7-9 0,8 1 0,8-3 0,3-1 0,5-2-46,3-5 0,-2-4 46,6 1 0,7-6 0,-45-12 0,0 0 0,1-1 0,-1-1 0,46 7 0,-47-7 0,2 0 0,2-2 0,1 1 0,0 0 0,1 0 0,1-1 0,-1 1 0,0-2 0,-1 0 0,-2-2 0,0-1 0,0 1 0,-1 0 0,1-1 0,0 1 0,0 0 0,-1-1 0,48 6 0,-7 5 0,-4-1 0,-6 3 0,-2-2 0,1-3 222,-8-5 1,2 2-223,-10-2 0,6 2 0,2 1 0,-4-5 0,-4-2 0,-4 1 0,4-1 0,-4-1 208,5-3 1,-6-5-209,1-2 0,-2-4 0,-2-4 0,1-1 50,-1-6 1,-4 2-51,-3-7 0,-3-2 283,0-1 1,-1-4-284,0-3 0,-5 0 139,-2-4 1,-3 3-140,-1-3 0,0-5 0,0-3 0,0-3 0,0 3 0,-2-5 0,-2 1 0,2-2 0,-6-2 0,-1 2 0,-6 2 0,1-1 37,-5 5 0,4-5-37,-4 1 0,0-1 0,-3 1 0,-5 2 0,1 2 0,-2 1 0,2-5 0,0 4 0,-4-3 0,5 3 0,-1-4 0,-1 4 0,4-4 0,-6 4 0,7-4 0,0 6 0,3-2 0,2 1 0,-2-1 0,-3 4 0,3-1 0,2 1 0,-2 4 0,4 1 0,-4-2 0,4 2 0,-4-2 0,3 3 0,-2 6 0,0-5 0,-1 0 0,-2-1 0,2 2 0,-3 1 0,-1-1 0,3-2 0,-2 1 0,1 0 0,-5 4 0,1 2 0,-2 2 0,2-6 0,-5 6 0,0-5 0,-4 5 0,-2-3 0,-1-1 0,-4 0 0,-4 1 0,0-1 0,-1 0 0,0 0 0,-3 0 0,2 0 0,-2 0 0,-1 1 0,1 3 0,-5-1 0,1 4 0,-4-7 0,-3 4 0,1-4 0,-6 8 0,1-4 0,-4 3 0,-1-3 0,-2 4 0,0 1 0,-4 6 0,3-2 0,-4 2 0,-3-3 0,-4 0 0,4 3 0,4 0 0,-5 4 0,-3-4 0,0 2 0,4-2 0,-1 1 0,-3 3 0,2 3 0,-2-4 0,-1 3 0,1-2 0,-1 2 0,1-2 0,2 1 0,-2-1 0,-1 2 0,1-2 0,-1 2 0,1-3 0,2 4 0,-2-3 0,0 1 0,4-1 0,-3 2 0,7-2 0,-3 3-52,-1 0 0,-1 6 1,1 2 0,4 3 14,-1 1 1,1 0 37,-4 0 1,3 0-5,1 0 1,3 5 2,-4 3 0,1 2 0,-4 1 0,1-3 0,2-1 0,-2-3 0,3 3 0,-1 0 0,-3 0 0,8 3 0,-17 2 0,7 5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24:50.102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249 0 7761,'-26'33'0,"-1"-3"0,1-2-634,3-6 1,1 5 379,-1-1 1,2-1 253,2-6 0,-1 1 0,5-5 0,0 5 0,3-2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24:50.323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68 1 7761,'-16'22'-1267,"3"1"1013,-2 0 1,6-2 253,2-2 0,4 2 0,-1-2 0,3-2 0,1 2 0,1-4 0,3 4 0,-1 0 0,4 4 0,-4-4 0,1-1 0,1 5 0,-2 3 0,1 2 0,-4-2 0,0 0 0,0 4 0,0-4 0,0 4 0,0-3 0,0 3 0,4-5 0,0 1 0,4-2 0,-1-1 0,4-1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24:50.461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0 1 7254,'12'23'-1140,"-1"-1"1140,0 1 0,1-1 0,-1 1 0,0 0 0,0-1 0,1-3 0,-1 0 0,4-5 0,0 1 0,4-4 0,-4-3 0,5-3 0,-1-5 0,2 3 0,2 1 0,0 0 0,-1-4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24:50.570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1 1 7756,'17'17'-478,"5"0"1,-10-5 0,5 2 477,-1 1 0,2 0 0,0-3 0,1-1 0,0-5 0,4-2 0,3 1 0,0-1 0,5 0 0,-5-4 0,5 0 0,0 0 0,1 0 0,2 0 0,-4 0 0,0 0 0,-4 0 0,1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24:50.748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1 35 7733,'16'7'0,"3"1"0,2-6-625,2 2 0,-1-3 375,1-1 1,3 4 249,1 0 0,4 1 0,-1-1 0,2-3 0,-2 3 0,2-3 0,-1-1 0,3 0 0,3 0 0,-2-1 0,3-3 0,2-2 0,2-6 0,2-4 0,6-2 0,1-4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24:50.911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1 79 7713,'17'6'-1,"5"1"-668,-3-3 1,2-3 543,2 3 0,3-3 68,0-1 0,6 0-20,-2 0 0,4-1 77,4-3 0,-2 1 0,5-4 0,0-1 0,0-3 0,4 0 0,1-1 0,-5 1 0,4 0 0,-2-1 0,2 1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24:51.023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0 80 7702,'47'-5'0,"6"0"-615,-8-3 0,3 0 369,-3 4 0,0-4 246,0 4 0,4 1 0,0 3 0,0-2 0,-3-1 0,3 1 0,0-1 0,5-4 0,-8 1 0,4-5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24:51.174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1 148 7687,'22'0'-2,"0"0"-669,-4 0 0,5 0 524,0 0 1,0-1 146,8-3 0,3-2 0,3-6 0,6 1 0,-2 0 0,5-6 0,3-2 0,-3 3 0,4-10 0,-4 2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24:51.295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0 181 7677,'29'0'-486,"-1"0"-61,-6 0 1,6-3 511,2-1 0,4-5 76,4 1 1,-2-3-173,6-4 0,3 1 87,4-5 0,6 1 44,2-5 0,-1-5 0,6-1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24:51.590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1 1538 7677,'22'-5'-258,"1"-6"-33,-1-8 0,6-2 550,2-2 1,7-1-16,0-2 1,6 1-930,-2-5 1,5-6 399,3-5 0,-3 1 285,3-2 0,-2 5 0,-2-5 0,1 6 0,3-2 0,-6 4 0,2 4 0,-7 1 0,0 3 0,-3 2 0,-1-3 0,-4 4 0,0 0 0,-5 0 0,2 1 0,0-1 0,0 0 0,3 0 0,-4-4 0,6 2 0,-2-5 0,4-1 0,3-7 0,-1 3 0,1-3 0,-2 3 0,-1 1 0,-1 1 0,-3 3 0,3 1 0,-3 3 0,-2 2 0,-2-2 0,2 2 0,-2 1 0,0-1 0,-3-2 0,3 2 0,1-2 0,4-3 0,-7-5 0,4-6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39:38.306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114 57 7918,'6'0'-683,"4"0"1,-8 0 136,6 0 546,-6-5 0,3-1 0,-5-1 0,0-3 0,0 8 0,0-6 0,0 6 0,0-3 0,0 0 0,0 3 0,0-3 0,-5 10 0,0 5 0,-2 6 0,-3 5 0,2 2 0,-2 5 0,-1 10 0,0 2 0,-1 6 0,-3 4 0,0 3 0,1-3 0,7-1 0,-2-4 0,5-4 0,0-4 0,4-11 0,5-2 0,3-13 0,3-2 0,4-9 0,3 0 0,5 0 0,0-9 0,4-2 0,-3-8 0,2 0 0,2 2 0,-2-2 0,0 1 0,-3 0 0,-4-2 0,0 4 0,0-4 0,3 3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42:05.926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2628 250 7982,'-22'-13'0,"-1"-2"-703,1 2 1,3 1 421,0 4 0,1 5 281,0-5 0,-4 6 0,3-2 0,2 3 0,-2 1 0,-1 0 0,-7 0 0,2 3 0,-5 1 0,0 4 0,-4-5 0,-1 6 0,-3-1 0,-2 2 0,-5 1 0,-2 2 0,-2 2 0,-3 0 0,-9 7 0,2-2 0,-5 7 0,0 3-160,-4 4 1,-6 2 159,-5 10 0,4-2-348,-5 8 0,0 2 348,39-24 0,-1 1 0,-2 0 0,0 0 0,0 3 0,1 0 0,1 2 0,0 0 0,1-1 0,-1 2 0,2 1 0,0 1 0,0 1 0,1 0 0,1-1 0,0 2 0,0 2 0,1 1 0,4-3 0,1-1 0,-1 1 0,2 1 0,2 1 0,2 0 0,0 0 0,2 0 0,0 2 0,2 1 0,-2 1 0,1 0 0,-16 41 0,6 2 0,5-2 0,6 3 0,6-1-225,2 1 1,8-10 224,7-1 0,7-9 0,8 1 0,5-3-110,10-1 1,0-5 109,8-3 0,2 3 0,1 1 0,5-1 0,3 1 0,-3-5 0,3 1 0,-1 2 0,1-2 0,-1 5 0,4-1 0,0-1 0,1 1 0,1-4 0,-5 5 0,3-3 0,-3 2 0,4-3 0,-4-9 0,5-1 0,-1-6 0,6-5 0,1-2 0,2-8 0,-2-4 0,7-5 0,4-3 0,10-5 0,-2-2 0,3-1 0,-3-6 0,0-1 0,0-7 0,0 3 0,0-3 0,-5 3 0,-2 1 0,-3-4 0,-1 0 0,2-4 0,-2 5 0,-1-1 0,-7 4 0,-2 0 0,2 0 0,2 0 115,-2 0 1,0-1-116,-3-3 0,3-2 0,0-6 0,6 1 0,-2 0 0,-3-1 0,0 1 0,-3 0 0,-2-1 0,3 1 331,-2 0 0,-3 0-331,-9-1 0,0 1 242,0 0 0,3-1-242,-3 1 0,2 0 127,-10-1 0,5-4-127,-4-3 0,3-3 26,-3-5 0,-1 2-26,-3-5 0,0-5 0,0-7 0,4-7 0,0-3 0,-6 0 0,-5-1 0,-3 4 0,-2-4 0,-6 4 0,-4-3 0,-6 4 0,-6-1 0,0 1 0,0-1 0,-5 3 0,-2-3 0,-4-2 0,0 3 0,0-3 0,0 2 0,-1 3 0,1-3 0,0-1 0,-1 1 0,1-6 0,0 3 0,3-2 0,1 1 0,0-2 0,0 2 0,-3-2 0,2-2 0,-1 2 0,2 2 0,-2-1 0,5 5 0,-3-1 0,3 1 0,-1 2 0,1-2 0,3 3 0,-3 1 0,-1-1 0,1 1 0,-1 1 0,2 3 0,1-3 0,-1 2 0,-2 1 0,1-4 0,-4 6 0,4-7 0,1 7 0,3-2 0,-4 0 0,0-5 0,0 6 0,4 2 0,-1-1 0,-3 2 0,2-1 0,-6 4 0,1 0 0,-5 0 0,5 0 0,-1 0 0,1 4 0,-4 0 0,-1 1 0,1-1 0,0-1 0,-1 4 0,-3-4 0,0 1 0,-4 1 0,4-1 0,-1 5 0,1-2 0,-3 0 0,-4 0 0,3 1 0,0 3 0,-1 1 0,-7-1 0,4 0 0,-4 1 0,2 3 0,-1 0 0,1 0 0,-6-3 0,1-1 0,-4 0 0,-1 6 0,-3 2 0,2-2 0,-5 2 0,-1 0 0,-3 4 0,0 1 0,-1 2 0,1-2 0,0 3 0,0 0 0,0 0 0,-4-1 0,0-3 0,-2 4 0,2-1 0,-1 2 0,-3-2 0,3-2 0,5 3 0,-2 0 0,-2 0 0,-2 3 0,-6-4 0,6 6 0,2-2 0,-1 3 0,1 1 0,-6 0 0,9 5 0,-4 1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24:51.878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0 1278 7677,'7'-11'0,"7"-6"-29,-3-1 1,4 0 164,0-1 1,3 4-151,4-4 0,5 2 43,-1-2 1,0-3-728,-3 4 1,5-8 398,2 0 0,1-4 299,-1 4 0,2-6 0,-6 2 0,4 1 0,-3-1 0,3 0 0,-4-4 0,-1 0 0,-6 0 0,1 1 0,-5 3 0,4-5 0,-4 5 0,4-4 0,-4 8 0,0-5 0,-3 5 0,-2 0 0,-3 3 0,3 2 0,-2 2 0,2-3 0,1 4 0,0-4 0,1 0 0,3-1 0,0 0 0,5-3 0,-1 0 0,1-6 0,-1 2 0,2-3 0,-2-1 0,7-4 0,3-3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24:51.990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1 305 7717,'6'-22'3,"1"-1"-624,-4 1 1,0-1 371,4 0 1,-4 6 248,1 2 0,-3-3 0,-1-1 0,0 0 0,0-3 0,5 2 0,1-13 0,5 4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24:52.324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260 2194 7749,'-11'-34'-628,"0"0"0,4 1 375,4-1 1,1 3 252,2 1 0,4 4 0,0-4 0,5 0 0,-2-4 0,-1-5 0,2-3 0,0-5 0,3-2 0,0 0 0,0 3 0,1 1 0,-1 0 0,-1-3 0,-2 3 0,0 1 0,-4 6 0,0 3 0,-4-3 0,0-1 0,0 2 0,-4-1 0,0 4 0,-4-4 0,0 1 0,-2-6 0,-1 2 0,3 0 0,1 0 0,3 1 0,-4-2 0,6-4 0,-2 4 0,2 1 0,-2 7 0,1 0 0,-4 0 0,3 1 0,-4 3 0,0 1 0,-7 3 0,1 2 0,-5-2 0,4-2 0,-4 2 0,0-4 0,-3 3 0,3 0 0,0 0 0,5-2 0,-1-5 0,2 0 0,2 0 0,0 6 0,-1-10 0,1 3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24:52.428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216 215 7850,'-23'-21'2,"0"2"1,1-2-666,-1 2 1,6 3 396,1 1 1,4 1 265,1-1 0,-4 1 0,-1-5 0,-4 0 0,3-3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24:52.540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136 159 7889,'-17'-23'-1347,"-3"-1"1077,5-2 1,-1 7 269,5 0 0,-5 6 0,-2-4 0,-4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24:52.645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317 170 7889,'-27'-17'0,"-1"3"-674,-2-4 1,2 6 403,6-3 1,-1 8 269,0-8 0,1 8 0,-1-4 0,2 2 0,2-2 0,-7-5 0,2-2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24:52.762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295 68 7909,'-23'-1'-272,"0"-3"0,2-1-340,2-3 1,-1 0 611,5 4 0,-4-1 0,4 1 0,-1 3 0,1-3 0,-2 3 0,-2 1 0,2-4 0,2 0 0,-3-5 0,-4 3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24:52.854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441 12 7909,'-24'-1'-884,"-2"-3"1,2 3 883,-2-3 0,-3 3 0,0 1 0,-1 0 0,0 0 0,-1 0 0,3 0 0,-5 0 0,3 0 0,-3 0 0,-1 0 0,0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24:52.979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532 34 7909,'-38'-3'-272,"1"-1"0,-5-4-340,4 4 1,-3 1 611,3 3 0,-1 0 0,2 0 0,0 0 0,-4 0 0,4 0 0,0 0 0,1-5 0,3-2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24:53.091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656 46 7909,'-44'0'0,"3"0"0,-3-1-680,3-3 1,-2 3 407,1-3 0,2-1 272,2 1 0,2 0 0,-5 4 0,4 0 0,-1 0 0,5 0 0,2 0 0,-1-5 0,-2-1 0,-6-5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42:07.704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2217 181 7958,'-6'-15'0,"-5"0"0,-2 1 0,3-3-1112,-5 4 764,12-3 1,-15 5 347,11-1 0,-6 6 0,7-4 0,-7 5 0,-2-2 0,3-4 0,-4 10 0,-1-4 0,-2 5 0,-2 0 0,-2 0 0,1 0 0,-2 0 0,-2 0 0,-3 5 0,-5 3 0,-5 3 0,-3 4 0,0 3 0,0 4 0,-7 1 0,0 0 0,-6 5 0,-5 6 0,2 0 0,-3 4 0,-1 3-155,-2 5 0,-3 1 155,-1 10 0,2-7 0,1 7 0,0 1 0,5 2 0,-2 1 0,2 0 0,7-2 0,0 5 0,6-4 0,1 4 0,-3 2 0,0 5 0,2-1 0,5 6 0,0 0 0,4 7 0,-1 0 0,1 8 0,8-12-255,0 4 1,5-1 254,2 0 0,6 0 0,2-7 0,3-2-105,5-5 0,2 0 105,5 0 0,2-2 0,6-1 0,1 0 0,9-5 0,1 2 0,4-2 0,4 0 0,4 1 0,3-2 0,3-10 0,0 5 0,4-2 0,4 2 0,4-1 0,2 1 0,-2-5 0,-3 5 0,3-1 0,3 1 0,0-1 0,0-2 0,1-2 0,-4 2 0,3 1 0,4-3 0,0-7 0,3-3 0,-6-5 0,7 0 0,4 0 0,3-6 0,1-1 0,1-12 0,3-4 0,-2-6 0,5 3 0,3-6 0,1 2 0,3-1 0,-7 0 0,-2-1 0,-1 1 0,4 2 0,0-1 0,0 0 0,-4-4 0,-2 0 0,6 0 0,2-5 0,1-3 0,-1 1 0,-7-4 0,3 2 0,6-6 0,-4-2 0,-4 2 0,-1-4 0,-6 4 0,0-1 0,-1 1 0,1 2 0,-4-2 0,-5 3 0,-3 0 0,-4 1 0,4 0 0,-7 3 0,-1 1 0,-1 3 144,-6-4 0,0 5-144,-4-5 0,0 4 256,-1-3 1,0 3-257,-3-4 0,3 1 114,-3-4 0,3-4-114,1-1 0,-4-4 0,0 2 0,-1-1 0,1-4 0,1 3 0,-4-6 0,3 0 0,-4 0 0,6-3 0,-2-5 0,3-3 0,1-1 0,-4-5 0,0 2 0,-5-8 0,1-4 0,-2 1 0,-1 0 0,-2-1 0,-2-4 0,-3 3 0,-4-2 0,-2 6 0,-3-7 0,2 8 0,-5 0 0,0 1 0,-4-1 0,-4 3 0,0-3 0,-5 5 0,2-1 0,-3 1 0,-2-9 0,0 5 0,-3-1 0,1-1 0,-5 1 0,4-5 0,-4 1 0,4 3 0,-4 1 0,0-1 0,-3 1 0,-1-4 0,1 4 0,-2 0 0,-3 4 0,2-1 0,-5 1 0,4-4 0,-5 0 0,6 4 0,-1 3 0,-2 1 0,2-4 0,-5-4 0,0 0 0,2 0 0,-1 4 0,4-1 0,-4 1 0,1 0 0,-1 0 0,-2-1 0,6 1 0,-2 0 0,2 0 0,1-3 0,-5 3 0,3 1 0,-3 6 0,1 3 0,-1-3 0,-6 1 0,2 3 0,-3-3 0,3 7 0,0 2 0,1 2 0,-1-2 0,0 2 0,0-4 0,0 3 0,0 1 0,0 3 0,-4 2 0,1 2 0,-1-1 0,4 5 0,-4 0 0,1 4 0,-6-1 0,1 1 0,2 0 0,-1-1 0,1 5 0,-2-1 0,-4 5 0,4-5 0,-4 6 0,4-2 0,-6 3 0,-1 1 0,-3 0 0,3 0 0,0 0 0,3 0 0,1 3 0,0 1 0,-3 4 0,3-5 0,-8 6 0,7-3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24:53.437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2398 69 7917,'-40'0'-545,"1"-5"-69,5-3 0,0 3 614,0 1 0,0 3 0,0 1 0,0 0 0,0 0 0,1 0 0,-1 0 0,0-4 0,0 1 0,0-1 0,0 4 0,0 0 0,0 0 0,0-1 0,0-3 0,-1 3 0,-3-3 0,3 3 0,-3 1 0,2 0 0,-2 0 0,3 0 0,-2 0 0,1 0 0,2 0 0,0 0 0,1 0 0,-1 0 0,0 0 0,0 0 0,0 0 0,4 0 0,0 0 0,1-2 0,-1-2 0,-2 3 0,6-3 0,-6 3 0,2 1 0,-6 0 0,-2 0 0,0 0 0,4 0 0,-3 0 0,-1 0 0,-5 0 0,2 0 0,2 0 0,1 0 0,-1 0 0,2 0 0,-1 0 0,4 0 0,0 0 0,0 0 0,0 0 0,0 0 0,0 0 0,0 0 0,1 0 0,-1 0 0,1 0 0,3 0 0,-8-5 0,3-1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24:53.562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362 1 7958,'-26'0'0,"0"0"0,-5 0 0,5 0 0,3 0-695,5 0 0,-1 1 417,-4 3 0,2-2 278,2 6 0,-2-1 0,2 4 0,1-3 0,-1 0 0,-5-1 0,-5 4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24:53.696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306 0 7958,'-23'0'0,"1"0"0,-1 0-695,0 0 0,4 4 417,1 0 0,0 4 278,-1 0 0,-2 2 0,2 1 0,-2 1 0,-2-1 0,-5 0 0,0 1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24:53.863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578 1 7958,'-23'6'0,"0"0"-278,1-2 0,-2 2-348,-3 6 1,2-1 625,-5 0 0,5 1 0,-1-1 0,2 0 0,1 0 0,4 1 0,0-1 0,2 0 0,-2 1 0,3-5 0,4 1 0,1-2 0,0 2 0,-2 2 0,-2-3 0,3 2 0,-4-1 0,4 5 0,1-1 0,-4 1 0,-1-1 0,1-1 0,4 0 0,0 1 0,-1-1 0,1 5 0,0 2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23:07.667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57 80 6197,'0'-8'0,"0"1"0,0 4 0,0-2 0,0 0 0,0 4 0,0-5 0,0 2 0,0 3 0,0-4 0,0 0 0,0 3 0,0-3 0,-1 14 0,-3 2 0,1 4 179,-4 1 1,4-3 172,-1 6 1,-1-1 59,2 1 1,-1 1-106,4-5 1,0 0 80,0-4 1,0 0-402,0 1 0,5-6 93,2-2 0,5-3-298,3-1 1,-1-5 131,5-2 0,-2-7-774,2-1 0,-1-5 372,-3 1 0,-4-3 488,0 0 0,-1 3 0,-6 0 0,0 1 0,-4 0 0,-1 1 0,-3 6 0,-4 5 0,-7 2 0,1 3 0,-4 1 0,2 5 0,-2 2 0,0 7-38,-1 1 1,3 4 394,5-4 0,-1 5 66,1-1 1,1-1-90,2 0 0,3-4 541,5 1-650,0 3 12,0-6 1,2 4-106,1-9 1,4-2 92,4-5 0,0-1-490,1-3 1,0-2-123,3-6 1,-2 1-333,2 0 0,-3 0-64,0-1 0,-2 0 783,-3-3 0,2 2 0,-5-2 0,1 6 0,-1 2 0,-3-1 0,3 2 0,-8 2 0,-2 3 0,-6 1 0,1 1 0,0 3 0,-1 3-62,1 8 1,0-2 407,-1 2 0,5-2 2,-1-2 1,6 0-36,-2 1 1,3-1-101,1 0 0,0-3-34,0-1 1,1-4 10,3 1 1,2-3-356,5-1 1,2-5-118,2-3 1,-2-2-129,2-1 1,-3 0-65,0-1 0,-1-3 187,0 0 0,-4-4 287,-4 4 0,-1-1 0,-2 1 0,0 2 0,0-2 0,-5 6 0,-3 2 0,-2 4 0,-1 0 0,-1 1-82,1 2 0,0 4-32,-1 0 0,1 5 114,0-2 0,3 3 0,1 2 0,4-1 0,-1 0 0,3 0 0,1 1 0,0-1 0,0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23:09.404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12 101 6295,'1'6'-281,"3"-2"281,-3-3 0,4-1 0,0 0 0,-4-1 0,3-3 0,-3 3 0,-1-9 0,0 9 0,0-10 0,5 10 0,-3-5 0,1 2 0,-1 3 191,-2-4-27,-5 15 0,2-3 255,-4 9 1,3-4-44,-4-1 0,4 4 51,-3 1 1,4-1-103,0-4 1,1 0 38,2 1 1,0-1-229,0 0 1,2-5 56,1-2 0,5-3-549,7-1 0,3-2 241,4-6 1,1 0-791,-1-11 0,1 0 276,0-4 1,-2 1 159,-2-1 1,-4 2 468,-8 2 0,2-1 0,-5 5 0,0 0 0,-4 3 0,-5 6 0,-3 2 0,-7 4 335,-4 4 1,2 2-85,-2 6 0,4 0 584,-4 3 0,5-2-235,-1 2 1,4 1-117,3-1 0,-1 0-363,6-3 1,-1-1 78,4 0 0,0 1-99,0-1 1,4-4 94,-1 1 1,8-5-395,0 0 0,0-3 128,4-3 0,2 0-718,-2-5 0,3 1 213,-2-4 0,-3-4-34,-5-1 1,2 1 234,-3 4 1,-2 0-61,-1-1 0,-2 1 382,-2 0 0,0 3-53,0 1 1,-9 4 464,-3 0 1,-1 3-263,1 3 0,-3 4 548,0 4 1,-1 1-179,1 4 0,3-3 1,1 6 0,1-5-220,6 1 1,-3 1-38,3-1 0,0 1-60,4-5 0,1-4 44,3 1 1,3-6-198,4 2 1,4-3 65,0-1 0,1-1-459,-1-3 1,-1-2 26,5-5 1,-5-4-160,1 0 1,-6 0 187,-2 3 1,-4-3-13,1 0 0,-3-4 123,-1 4 0,-1 1-24,-3 7 0,-2-2 455,-6 5 0,0 1-138,-3 3 1,1 1 383,-5 3 0,5 2-119,-1 5 1,2 0 56,2 1 1,1 3-434,3 0 1,-2 0 98,5-4 0,0 1-340,4-1 0,5-1 153,3-2 1,2-3-1536,1-5 1668,5 0 0,2 0 0,5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23:10.738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79 124 5994,'0'-7'0,"5"2"0,-3 5 0,3-5 0,-5 4 0,1-4 0,3 5 0,-3 0 0,4 0 0,-5-5 0,0 4 0,0-4-125,-5 5 1,4 1 125,-3 3 126,-2 2 1,-1 5-75,-4 1 0,5 3 172,2 0 0,-1 0-22,1-4 1,0 2 153,4 2-267,0-3 0,0 5 12,0-6 0,2-5-332,2-2 0,3-3 114,8-1 0,-1-9-152,5-2 1,0-8 84,3 0 1,-3-2 182,0-1 0,-5-2 0,1-3 0,-4 5 0,-3-1 0,-3 2 0,-5 6 0,-5 3 0,-3 5 0,-3 4-108,-4-1 0,-4 12 85,-7 3 1,2 8 287,-3 0 0,5-1-47,3 0 0,-1 1 179,5 4 0,3-4-123,5 0 0,4-2-161,0 2 1,1-3-38,2-4 1,9-2-139,2-3 1,7 2-80,-3-5 0,5 0-36,-1-4 1,2-5-41,2-3 1,-4-3 35,0-4 1,-4 1-256,4-5 1,-6 4 435,2-4 0,-6 4 0,-1-4 0,-6 5 0,2-1 0,-3 3 0,-1 0 0,-5 5-108,-2-1 1,-5 6 65,-3-2 0,-1 8 309,-3 3 0,-1 3-99,5 2 0,-4 0 351,4 3 1,0-2-188,4 2 0,3 1-65,1-1 0,4 0-169,-1-3 0,3-1-189,1 0 1,5-1-124,3-2 1,2-3 136,1-5 0,2 0-59,2 0 0,-3-5-10,3-3 1,2-3-304,-2-4 0,0 2 124,-4-2 1,-5 2 324,-2-3 0,1 4 0,-1-3 0,-2 4 0,-5 3 0,-4-1 0,-4 5 0,-1 1 0,-4 3 0,0 3 0,-3 1 0,3 5 0,5-3 0,-1 6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23:43.448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23 46 8148,'0'-8'-1710,"0"1"1710,0 4 0,0-7 0,0 9 0,0-4 0,0 0 0,0 3 0,0-3 0,0 14 0,0 3 0,0 5 0,0-2 0,0 9 0,0-1 0,-3 11 0,-1 0 0,-1 7 0,1 0 0,3 7 0,-3 1 0,3 3 0,1-7 0,0-2 0,0-9 0,5-7 0,2-4 0,7-6 0,1-5 0,2-6 0,-2-2 0,-1-8 0,4-4 0,1-2 0,4-11 0,-1-3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23:43.569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35 91 8148,'-12'-1'-755,"1"-3"1,5 1 452,2-4 1,3 3 301,1-3 0,6 0 0,5 0 0,7-3 0,8 2 0,-1 2 0,6-2 0,-6 1 0,7 1 0,-3 1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23:43.948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1 34 6034,'5'-7'1117,"3"-1"0,7 6-663,-3-3 0,6 1-920,-3 0 0,-3 0 304,3 4 0,-2 6-204,-2 1 1,-3 4 258,-1 4 1,-4 3-278,1 5 1,-8-1 221,-4 1 0,0-1 162,0 1 0,-2-4 0,2 0 0,3-5 0,0-3 0,12-7 0,4-8 0,9-4 0,6-7 0,6 3 0,-3-15 0,5 3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42:10.598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68 91 7921,'-5'-7'-1777,"4"2"1777,-4 5 0,5-5 0,0 4 0,0-4 0,-5 5 0,4-5 0,-4 4 0,5-4 0,-5 10 0,3 1 0,-1 5 0,1 1 0,2-1 0,0 0 0,0 1 0,0-1 0,0-4 0,0 1 0,0-1 0,0 1 0,0 0 0,5-6 0,-2 3 0,4-5 0,-3-1 0,4-3 0,-2-2 0,2-6 0,0-3 0,-4 0 0,4-4 0,-5 4 0,1-3 0,-4 2 0,4 1 0,0 4 0,0 0 0,-6 1 0,-1 2 0,0 3 0,-5 5 0,1 5 0,-4 3 0,-1 2 0,1 1 0,1 2-153,2 2 0,0-3 256,4 3 1,-4-2 161,5-2 1,-1 1-126,4-1 1,0-4 90,0 1 1,0-4 309,0 3-349,0-4 1,4 0-244,-1-6 1,6-4-213,-1-4 1,2-1-270,1-4 0,-1 4 343,-2-3 0,0 2 189,-4 2 0,4 0 0,-5-1 0,1 6 0,-4-4 0,-5 10 0,-2 0 0,0 5 0,0 6 0,-1 4 0,-3 1 0,0 2-72,-1-3 0,5 4 199,-1-4 0,5 0 165,-5-3 0,6-1-160,-2 0 1,2-3-14,2-1 0,6-4-38,1 1 1,4-4 38,4-4 1,-2-6-461,2-5 1,1-5 167,-1 1 1,1 1-169,-5-1 0,-1 1 340,-3-5 0,2 5 0,-5 3 0,0 3 0,-4 0 0,-1 6 0,-3 2 0,0 3 0,-7 1 0,2 5 0,-6 3 0,2 3 0,2 4 0,0-2-72,-1 2 0,2-3 85,3 0 1,-2-1-62,5 0 1,0 1-9,4-1 1,2-5 55,1-2 0,4-3 0,4-1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23:44.833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35 12 8007,'0'-6'-1847,"0"1"1847,-5 5 0,3 1 0,-1 3 0,1 7 0,2 8 0,-3 4 0,-1 3 0,-1 8 0,1 7 0,3 3 0,-3 2 0,3-1 0,1 0 0,0-1 0,0-2 0,5-6 0,2-10 0,3-4 0,2-11 0,-1-5 0,0-2 0,4-5 0,0-7 0,6-4 0,-4-11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23:44.945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33 68 7965,'-11'0'0,"3"-1"-698,1-3 1,4 2 418,0-6 1,8 5 278,6-5 0,5 4 0,7-3 0,-1-1 0,6-3 0,1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26:24.862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35 68 7931,'-6'-1'-1923,"2"-3"1923,2 3 0,2-5 0,0 2 0,0 3 0,0-4 0,6 5 0,0-5 0,5 3 0,0-2 0,1-1-23,-1 2 1,-3-1 96,-1 4 0,2-1 132,6-3 1,-2 3-102,2-3 0,-2 1 46,3 0 0,-3 1-62,6-1 0,-4 1-28,4 2 0,-5 0 45,1 0 1,1 0 105,-1 0-128,0 0-164,-3 0 1,-6 5 70,-2 3 1,-4 3 49,-4 4 1,-2-1 117,-6 5 0,0-4-67,-3 4 1,1-4 69,-5 4 0,5-5-56,-1 1 0,3-3 124,0 0 0,1-2 39,0-3 2,5 3-379,-5-9 54,10 4 1,9-10 4,7-2 1,2-3-27,-5-1 1,3 0-24,0 4 1,0-3 29,-4 2 1,1 3 35,-1 2 1,0 1 18,0 2 1,1 0 7,-1 0 1,-1 2-14,-2 1 0,0 7 33,-4 5 1,0 4-17,-4-4 0,0 5-65,0-1 1,-5 3 102,-3 0 0,-3-3 0,-4 0 0,-3-4-2,-4 4 1,-2-5 108,-2 1 1,0-6-138,-4-2 1,5-3 25,-1 3 0,2-4-525,1 1 1,4-4 225,1-4 0,4-2-416,-1-6 1,7 1 130,4 0 551,-2-1 0,5-4 0,-4-1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26:26.388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57 45 7889,'0'-6'-1886,"0"0"1886,0 2 0,1 3 0,3-3 0,-3 2 0,3-2 0,-3 3 0,-1-4 0,0-1 0,0 5 0,0-4 0,0 14 0,0 2 0,0 8 0,0 0 0,-5 9 0,-2 6 0,0 1 0,0 6 0,-1-1 0,-3 2 0,1 4 0,2-4 0,3-2 0,5-10 0,0-3 0,0-9 0,1 1 0,3-7 0,4-4 0,7-8 0,1 0 0,3 0 0,1-5 0,-5-2 0,4-3 0,-4-2 0,4 1 0,-4 0 0,-1-1 0,-7 1 0,2 0 0,-5 0 0,0-1 0,-4-4 0,0-2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26:26.560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30 148 7889,'-10'-1'-674,"2"-3"1,2 3 134,2-3 539,3-2 0,1 1 0,7-3 0,8-2 0,4 2 0,8-2 0,3-1 0,4 0 0,3-1 0,-2 1 0,3 0 0,-3 3 0,-1 1 0,-6 4 0,-5-1 0,-1 3 0,-9-4 0,3-1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26:27.148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35 35 7814,'0'-7'-1300,"0"1"780,0 2 520,0 3 0,0-4 0,0 0 0,0 4 0,0-4 0,0 14 0,0 2 0,-2 8 0,-1 0 0,0 2 0,-4 1 0,4 2 0,-1 3 0,-1-3 0,1 2 0,1-2 0,3-2 0,0 0 0,0-3 0,1-3 71,3-5 1,6-4 62,5-4 1,5-1 46,-1-2 0,2-9-476,2-2 0,-1-7 124,1 3 1,-2-4 121,-2 4 0,-3-4 49,-4 4 0,-1-5 0,0 2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26:27.411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12 57 7814,'0'-12'0,"0"5"-520,0-1-650,5 1 1170,-3-4 0,8 4 0,-9 2 0,4 5 7,-5 10 1,0-2 170,0 7 0,0-3-1,0 0 0,-4 4 132,0 3 0,-3-1-70,3 0 1,0 1 51,4 4 1,-4 1-234,1 2 0,-1-2 90,4 2 0,0 2-179,0-2 0,0 0 92,0-8 1,1 2-685,3-4 1,-2-1 29,6-4 593,-5-5 0,7 4 0,-4-3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27:33.722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80 68 8116,'-7'-5'-2085,"1"2"2085,2-4 0,3 4 0,-5-3 0,2 2 0,3 3 0,-4-4 0,0 10 0,3 1 0,-1 6 0,0-1 0,-1 0 0,3-3 0,-3-1 0,3 1 0,1 3 0,-1 0 0,-3 1 0,3-5 0,-3 1 32,3-6 33,1 8 1,1-8-175,3 1 1,-2-5 61,6-2 1,-2-5-15,2 2 1,2-7 55,-3-1 0,0-1 5,0 1 0,-3 2 0,3-2 0,-4 2 0,1 2 0,-3 3 0,-1 1 0,0 3 0,0-3 0,0 4 0,-5-2 0,-1 9 0,-6 0 0,1 4 45,0 0 1,3 2 106,1 1 1,3-1 19,-4-2 1,6 2-72,-2-3 0,2 0 89,-2 0-54,2-4-578,-3 2 1,13-10 114,0-3 327,-1-2 0,-7-1 0,0 3 0,0 1 0,0 4 0,0-2 0,-5 10 0,-1 2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27:34.389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103 1 8011,'-12'0'-1139,"6"0"783,-4 0 1,8 0 355,-6 0 0,4 0 0,-3 0 0,3 0 0,-4 0 0,5 4 0,-5-1 0,4 6 0,-3-1 0,3 3 0,-4 4 0,6-2 0,-2 2 0,3-1 0,1 1 0,0-3 0,0 3 0,0-6-192,0-1 0,1-6 193,3 2 0,-2-3-23,6-1 0,0-1 22,3-3 1,0-2-2,0-5 1,0-2 0,-4-2 1,3 2-2,-2-2 0,-3-1 1,-2 1 0,2 0 0,-1 4 0,0 3 0,-4 0 0,0 6 0,-5-3 0,-3 5 0,2 0 0,-1 0 0,-1 5 0,-3 3 0,1-2 120,2 1 254,-2 1-460,9 3-257,-9 0 330,9 1-5,-4-6 1,6-1 17,3-5 0,-3 0 0,4 0 0,-5-5 0,0-1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27:35.652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441 46 8155,'7'0'-2119,"-2"0"2119,0 0 0,-4 0 0,5 0 0,-2 0 0,-3 0 0,4 0 0,0-5 0,-3 4 0,3-4 0,-5 0 0,-2 3 0,-1-1 0,1-4 0,-8 6 0,3-3 0,-3-1 0,-2 2 0,-3-1 0,0 4 0,-5 0 0,1 0 0,-2 4 0,-2-1 0,1 6 0,-1-1 0,1 2 0,-1 1 0,0 2 0,1 2 0,0-2 0,3 6 0,3-5 0,5 1 0,5 2 0,2-2 0,3 1 0,1-1 0,2-2 0,6 2 0,-1 1 0,8-1 0,3 0 0,1-4 0,-2 1 0,2-1 0,-1 2 0,0 2 0,4-3 0,-3 3 0,1-2 0,-1-2 0,1 4 0,-5 0 0,1 2 0,-1-2 0,-3-3 0,-1 3 0,-1-2 0,-6-2 0,-1 1-25,-3-1 1,-1-4 73,-3 1 1,-2-4 167,-5 3 0,-6-4-53,-1 1 1,-4-2 81,0 2 1,-5-3-108,1 3 0,-2-3-232,2-1 0,2 0-37,-2 0 0,2-4-336,1 1 1,1-6 312,-1 1 0,5-1 153,3 2 0,3-3 0,0 2 0,1-7 0,0 3 0,-1-5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42:11.509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181 46 8115,'0'-12'-598,"-1"5"-72,-3-1 1,3 4 669,-3-3 0,3 4 0,1-2 0,-5 5 0,3 0 0,-6 0 0,6 2 0,-2 1 0,-1 5 0,1 7 0,-5-1 0,2 5 0,0 0 0,0 3 0,3-3 0,-4 0 0,6-4 0,-2 4 0,-1-5 0,1 1-38,1-3 151,3 0 1,1-6-44,3-2 1,2-9-117,5-7 0,2 0-149,2-7 0,-3 0 60,4-4 0,-4 2 136,-1 2 0,-4-1-1,-4 5 0,2 0 0,-1 4 0,0-1 0,-9 6 0,-3 2 0,-5 4 0,-2 4 0,-6 7 0,3 8 0,0-1 0,-1 1 0,5-1 109,-1 5 1,3-4-101,0 0 0,2-2 227,3 2 1,2-2-19,5-6 0,1-4-105,3 1 0,3-6-107,8 2 0,-1-8-136,5-3 1,0-4 74,4-5 1,-2 3-200,-2-6 1,1 1 102,-5-1 1,4-2 150,-4 2 0,-4-1 0,-3 1 0,-6 3 0,2 5 0,-4 3 0,-4 1 0,-2 4 0,-5-1 0,-6 9 0,-2 7 0,-2 0 0,-2 7 0,1 0 0,-1 3 0,2 1 329,2 0 0,-1-4-57,5-1 0,1-3 42,7 4 1,2-9-204,5 2 0,5-9-189,2 1 0,4-4-92,4-4 0,2-2-422,2-5 0,1-4 416,-5 0 1,0 0 175,-4 3 0,-5 1 0,-1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27:40.305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80 102 6033,'5'-6'0,"-4"1"0,4 4 0,-5-3 0,0 3 0,5-4 0,-4 3 0,3-1 0,-3 1 0,-1-3 0,-5 5 0,3 0 0,-6 0 0,5 5 0,-5 3 0,6 2 0,-2 1 0,-1 1 0,1-1 0,-4 0 0,5 1 0,-1-1 0,0 0 0,0 0 0,1 1 0,4-5 0,3 1 0,2-6 0,5 2 0,1-4 0,-1-4 0,0-2 0,0-5 0,5-2 0,-1-2 0,3 1 0,-2-5 0,-1 2 0,-4-2 0,-1-1 0,-2 5 0,-3-4 0,-5 4 0,0 4 0,0 3 0,-7 6 0,-4-2 0,-2 3 0,-5 1 0,0 1 0,-1 3 0,-1 2 0,5 5 0,-4 4 0,4 0 0,0 2 0,4-2 0,-1-1 0,1 4 0,5-4 14,2 1 1,3 2 148,1-2 1,0 0-19,0-4 0,5-1 123,2-2 1,0-3-22,0-5 0,1 3-125,3 1 0,1-1-160,4-7 1,-4-2 129,3-6 0,-2 1-530,-2 0 0,-1-1 122,-2 1 0,2 0 33,-3 0 0,-2-1 283,-1 1 0,1 0 0,-1-1 0,0 1 0,-4 0 0,-2 1 0,-1 2 0,0 3 0,-4 5 0,-5 0 0,-3 0 0,-1 1 0,1 3 0,2 2 8,-2 6 0,3 3 149,0 0 1,1 0-37,0-4 1,1 4 184,2 0 0,-1 0-67,5-3 1,1-1 3,3 0-28,0 1 1,1-2-56,3-3 1,2-2 1,5-5 0,2-1-206,2-3 1,-1-2-300,5-5 0,-4-1 22,4 1 1,-6 0-193,2-1 1,-2-3 269,-2 0 0,-1-1 243,-2 1 0,1 2 0,-6-2 0,1 3 0,-4 0 0,-5 2 0,-2 3 0,-3-2 9,-2 5 0,-4 0 1,-3 4 1,2 5 279,-2 3 1,5 3-62,-1 4 1,1-2-28,-1 2 1,4 1-72,-1-1 0,2 1-126,6-5 1,1 0 83,3 0 1,0 1-145,0-1 61,0-5 0,5-1 19,2-5 0,3 0-380,2 0 0,-1-5 167,0-2 1,-1-3-76,-2-2 0,2-3-109,-3 0 372,-2 0 0,4 4 0,-5 0 0,0 3 0,-4 1 0,0 4 0,-10 3 0,-3 6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27:41.459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146 148 8099,'-5'-6'-1183,"4"-4"813,-4 8 1,4-7 369,-3 6 0,3-1 0,-4 4 0,0 0 0,3 0 0,-8 0 0,5 1 0,-2 3 0,-3 2 0,2 6 0,2-1 0,-2 0 0,6 0 0,-2 1 0,-1-1 0,1 0 0,1 1 0,3-1 0,0 0 0,0 1 0,5-2 0,2-3 0,3 0 0,2-4 0,-1-1 0,0 1 0,4-6 0,0-5 0,4-2 0,-4-1 0,2-4 0,-2-1 0,-3-2 0,3 3 0,-3-6 0,-5 3 0,2-4 0,-5 0 0,-1-1 0,-3 0 0,-1 6 0,-3 2 0,-2 3 0,-5 5 0,-6 2 0,-1 5 0,-4 1 0,0 3 0,3 2 0,0 6 0,1 3 0,0 0 0,-3 5-21,6-1 1,2-2 146,5 2 0,-1-1 139,5 0 1,1 0-141,3-3 0,1-4 206,3 1 0,2-2-28,5-6 1,1 3-58,-1-3 1,5 0-234,3-4 1,1-5-204,-1-3 1,2-2-56,-2-1 1,-1-4-286,1 0 0,-6-2 98,3 2 1,-4 1 431,-1-5 0,-4 4 0,-4-3 0,-1 3 0,-2-4 0,-2 5 0,-1-1 0,-5 7 0,-7 4 0,-2 3 0,-6 1 0,0 1 17,1 3 0,-1 3 163,0 4 0,5 4 158,-1 0 0,5 5-65,-1-1 1,2-2 42,2 2 1,3-4-14,1 4 0,4-1-175,0 1 1,6-4 12,5-8 0,2 3-147,1-2 1,6-3 14,1-1 0,4-4-245,0-4 1,1-2-79,0-6 1,-2 0 129,-2-3 0,1 2-425,-5-2 0,4-3 252,-4 0 0,-4 0 357,-3-1 0,-6 5 0,2-1 0,-4 3 0,-4 0 0,-6 2-69,-5 3 1,-5 2-15,1 5 1,-3 1 347,-5 3 1,7 3-99,-2 8 0,3-1 338,0 5 1,-1-4-157,5 4 0,1-4-18,6 4 0,0-5-189,4 1 1,0-3-120,4 0 91,5-1 1,5-5-160,5-2 1,5-3-38,-1-1 1,-1-5 17,1-2 0,-2-3-473,2-2 1,-1-3 251,-3 0 0,-7 0-135,4 4 0,-9 0 49,1-1 0,-2 1 371,-2 0 0,-2 4 0,-2 4 0,-3 1 0,-8 2 0,2 0 0,-2 0 0,4 2 0,3 1 0,-2-1 0,9 8 0,-4-4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5:18.662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1290 136 8262,'-7'-11'-1027,"-3"0"0,9 3 1027,-3 0 0,3 6 0,1-4 0,0 2 0,0 3 0,0-4 0,-5 5 0,4-5 0,-4 3 0,0-3 0,-2 5 0,-4 0 0,0 0 0,3 0 0,1 0 0,-5-3 0,-3-1 0,0 0 0,4 4 0,-5 0 0,-3 0 0,-3 0 0,0 0 0,-1 4 0,1 0 0,-1 1 0,0-2 0,-3 0 0,0 4 0,-5-3 0,5 4 0,-4-1 0,4 5 0,-5-1 0,5 0 0,-4 0 0,3 1 0,1-1 0,4 0 0,-5 1 0,1-1 0,-1 4 0,5 0 0,-1 1 0,1 0 0,-1 0 0,0 3 0,1 2 0,-1-2 0,-3 0 0,-1 3 0,1-5-57,3 5 0,1-2 177,-1 3 1,0 1 43,1 2 0,0-2-127,4 3 1,-2-4 12,4 0 0,1 0-78,4-1 0,0 1 86,-1-1 1,1 1-94,0 0 0,0 4 71,-1 4 0,5-4-195,-1 0-41,1-4 168,0 5 0,-1-3-17,4 5 1,-1-1 26,1 1 0,3-1-4,-3-2 1,3-2-25,1 5 1,0-5 27,0 1 0,0 2 31,0-2 1,0 1-27,0-5 1,0 1 57,0 0 1,3-1-71,1 1 1,5 0-2,-1-1 1,2 1 42,1-1 1,0 1 3,1 0 0,0-1-55,3 1 1,-2 3 28,2 1 1,-3-1 8,0-3 0,3 3 0,0 0 0,4 5 0,-4-5 0,1 0 0,-1-3 0,-1 3 0,5 1 0,-5-1 0,1-3 0,1 3 0,-1 0 0,5 1 0,-1-5 0,-3 1 0,-1 0 0,3-5 0,1 1 0,1 0 0,-1 4 0,2-4 0,-2-1 0,-1-2 0,1 2 0,-1 0 0,5 1 0,-2 2 0,-2-2 0,1 2 0,-5 2 0,5 0 0,-1-1 0,-1 1 0,1-1 0,-4-3 0,4 0 0,-2-1 0,2 1 0,2-3 0,-2-5 0,3-1 0,0-2 0,1 2 0,-1-3 0,0 3 0,-3 2 0,2-5 0,-2 1 0,1-1 0,-1 5 0,1-2 0,-5-3 0,4 3 0,-4-2 0,4 1 0,-4-2 0,4 2 0,-4-5 0,5 0 0,-1-4 0,6-2 0,1-2 0,6-1 0,-2-2 0,2-7 0,2 3 0,0-3 0,0 3 0,0-1 0,0 1 0,0 1 0,0 2 0,2-2 0,-2 3 0,3-3-124,-7-1 0,1 0 135,-1 4 0,6-6 2,-6 6 1,4-6-10,-8 6 1,2-5 0,-2-3 1,-2 3 185,2-3 1,-2-3-108,-1-1 1,-4 0-21,-1-3 1,-4 2-21,1-7 1,-2 2-75,-2-1 0,4-3 24,0-5 0,0 4-7,-3 0 1,-5 3-7,1-3 1,-2 4-18,2-4 1,0 5-31,-4-2 1,0 3 57,-4 2 1,0-1 12,0 0 1,-4 1-15,0-1 0,-4 1 89,0-1 0,-1 0-64,2 1 1,-3-5 8,2 1 0,2 0 10,-2 3 0,1-3 4,-4-1 1,3 1-38,0 3 1,1 1 20,-4-1 1,-1-1-43,1-2 0,3 6 33,1-3 0,-1 3-85,-3-3 0,-1 1 76,-4-1 0,5 0-3,0 1 1,0-1 6,3 1 1,-2-2-2,-1-3 0,1 3-97,2-2 1,-2 2 83,2 2 1,2-2-17,-1-3 1,4 3 14,-1-2 0,3 2 59,1 2 1,0-1-11,0 0 0,0 2 5,0 2 0,0-2-8,0 2 1,4-2 98,0-2 0,1 0-96,-2 1 1,-1-1 1,1 1 1,2-1-38,-1 0 1,0 1 37,-4-1 0,0 4-62,0 0 0,0 2 55,0-2 0,0 1-5,0 3 0,-1 3 44,-3-3 0,1 2 4,-4 2 1,3 0 24,-3-1 1,3 1-52,-4 0 0,5-1-9,-5 1 1,2 0 20,-2-1 0,-2 1-78,3 0 27,-3-1 1,-2 1-9,1 0 1,3 0-17,1-1 0,-1 1-17,-3 0 0,0-1 44,-1 1 1,0 1-2,-3 2 1,2-2 36,-2 3 0,1-3-39,-1-2 1,3 1 0,-3 0 1,-2 0-14,2-1 1,0 5 0,4-1 0,-4 2 31,0-2 0,-4-2-3,4 3 1,-4 0-8,4 0 0,-5 3-1,1-3 0,-1 4-42,1-1 1,-2-1 36,2 2 0,-1-1-211,1 4 1,-3 0-61,4 0 0,-3-1-110,3-3 0,-2 2 68,4-1 1,-2 1-66,3 2 1,-4 2 356,4 1 0,-2 0 0,2 5 0,1 0 0,-4 7 0,-1 3 0,-4 5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5:30.444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46 327 8267,'-8'0'-792,"1"0"1,3 0 157,-3 0 634,4-5 0,-3 4 0,2-3 0,3 3 0,-4-4 0,5 4 0,0-5 0,5 6 0,2 0 0,3 6 0,2 1 0,-1 4 0,0 4 0,6 4 0,1 8 0,5 2 0,3 4 0,0 8 0,4 4 0,0 5 0,4 7 0,-2-1 0,-1 1 0,1-7 0,-2-5 0,-2-5 0,-2-6 0,-2-10 0,-1-5 0,-6-10 318,-1-5-102,-4-3 0,-2-2 370,-2-3 0,-2-2-191,-2-6 0,-3 0-241,3-3 0,2-4 10,2-8 1,-2 2-91,1-5 0,-4-5-232,1-6 0,1-7 107,-2-1 1,1-9-258,-4 1 1,0-12 107,0-2 1,0-5-49,0 1 1,0 8 82,0 11 0,0 7 179,0 11-253,0 11 109,0 15 0,0 8-246,0 8 1,-4 8 375,1 6 0,-5 4 0,4 0 0,-3 9 0,3-1 0,-5 5 0,3-6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5:30.836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0 0 6054,'0'11'0,"0"1"0,1 4 0,3 3 0,2 2 0,6 2 0,-1 5 0,0 2 0,1 2 0,-1 2 0,0-1 0,1-3 0,-5 2 0,1-6 0,-2-1 0,1-6 0,0-3 0,-4-4 0,-1-5 0,2 1 0,-8-6 0,-3 3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5:31.381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103 46 8355,'0'-8'-1147,"0"1"0,0 3 1147,0-3 0,0 3 0,0-4 0,0 6 0,0-3 0,0 15 0,0 2 0,0 11 0,0 5 0,0 2 0,0 4 0,0 3 0,0 4 0,0 4 0,0-1 0,0-3 0,-5 3 0,-3-2 0,-1-5 0,2-3 0,-3-2 0,2-10 0,-2 2 0,-1-9 0,-1-5 0,1 0 0,0-3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5:31.634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23 69 8355,'-7'-4'-819,"-1"0"0,6-5 163,-2 2 656,3-3 0,1-2 0,5 5 0,2-1 0,3 6 0,2-2 0,-1 3 0,0 1 0,4 5 0,1 2 0,4 7 0,-2 1 0,0 5 0,1-1 0,0 4 0,3 3 0,1-1 0,0 5 0,-1-3 0,1 3 0,-4-4 0,0 4 0,-2-4 0,2 0 0,-6-7 0,-6-4 0,-3-3 0,3 0 0,-4-1 0,1-5 0,-8-2 0,-2-8 0,-6-2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5:31.817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34 148 8355,'-11'0'0,"3"-4"-1638,1 0 1310,4-5 0,-2 7 328,5-6 0,5 6 0,3-2 0,3-1 0,4 1 0,3-4 0,4 0 0,6 2 0,2-2 0,3 1 0,1-5 0,0 1 0,-1 0 0,-1 1 0,2 2 0,-8-2 0,7 4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5:42.230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 23 8000,'16'-10'0,"2"-3"0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5:43.023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24 157 6017,'-7'0'0,"2"0"0,5 0 0,0-5 0,0 4 0,0-4 0,-5 5-52,4 0 1,-4-1-50,5-3 352,0 3 1181,0-4-1149,5 5 1,-3 5 10,6 2 0,0 4-313,3 5 0,0 7 122,0 11 0,5 7 122,-1 8 0,5 3-74,-1 9 0,1 1-361,-2 6 1,0-10 75,-3-5 0,-6-7 25,2-4 0,-3-8 159,-1-8 1,-2-11 121,-5-4-3,0-7 341,0 1-270,0-15 1,2 1-23,1-9 1,0-1-390,4-4 1,1-5-72,3-2 1,1-4-75,-1-3 1,1-6 42,4-10 0,-4 0-154,3-7 1,1 1 38,0-1 1,4-2 65,-1-2 0,-3 9 198,-1 10 0,-4 9 124,-3 10 0,2 7 0,-9 8 0,4 7 0,-5 8 0,0 2 0,-1 9 0,-3 0 0,-2 5 0,-6-2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42:12.542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69 78 7989,'-8'0'0,"1"0"0,3 0-705,-4 0 1,5 0 422,-5 0 0,6 2 282,-2 1 0,-3 4 0,2 4 0,-2 0 0,2 1 0,5-1 0,0 0 0,0 0 0,0 1 0,0-1 0,0 0 0,0 1 0,5-2 0,2-3 0,4-2 0,0-6 0,0-3 0,4-2 0,0-5 0,0-1 0,-3 1 0,-5-4 0,1 0 0,-2-4 0,2 4 0,0-4 0,-4 4 0,0 0 0,-4 4 0,-1-1 0,-3 1 0,-2 5 0,-6 2 0,1 3 0,0 1 0,-4 5 0,0 2 0,-1 5 0,5 3 0,0-1 0,0 4 0,4-3 0,3 4 0,-1-5-13,2 1 0,0-2 24,7-2 0,-2-3 254,6-1 1,3-4-57,4 0 1,2-3-169,-2-3 1,-1-4-120,4-4 0,-2-4-211,2 0 1,-4-5 160,1 1 0,-3 1-32,-5 0 1,-2 4 159,-5-1 0,0 2 0,0 2 0,-1 3 0,-3 1 0,-3 4 0,-9-1 0,3 8 0,-6 4 0,4 3 145,-4 4 1,5 1 223,-1 3 0,2 1-97,2-5 0,4 4 8,-1-4 1,6 0-118,-2-3 1,4-1 11,4 0 0,3-4-20,8-4 0,-2-1 48,2-2 1,1-9-457,-1-2 0,4-3-173,-4 2 0,-1-3-390,-7 0 1,2 0 621,-5 4 1,0 0 193,-4-1 0,-5 1 0,-1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5:43.630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78 46 7992,'-6'-11'-1976,"1"3"1976,5 0 0,-5 6 0,4-4 0,-3 2 0,3 3 0,1-4 0,0 20 0,0-1 0,0 12 0,-4 4 0,0 4 0,-4 1 0,5 7 0,-6 3 0,1 4 0,3-1-108,2-7 1,-2 1 109,1-9 0,1-2 241,7-13 0,4-2-92,7-9 0,2-4-119,6-11 1,1-2-106,2-13 0,-1 2-213,5-9 1,-1 0 285,1-4 0,-2 0 0,-5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5:43.923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57 1 6581,'-1'10'-565,"-3"-2"565,3-3 0,-5-2 0,2 1 0,2 5 0,-6-3 0,4 5 0,-4 1 222,5-1 1,-1 2 426,4 2 0,-4 2-59,0 6 0,1 1-231,3 2 1,0 3 152,0 5 0,1 0-133,3 0 0,-2-4-726,6 0 1,-5-5-194,5 2 1,-6-5-1605,2-3 1320,2-3 824,-4-9 0,3-7 0,-5-7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5:44.674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125 12 6157,'0'-7'0,"0"2"0,0 5 0,0 14-85,0 5 0,-1 10 1,-3 1 1,-3 8 244,-4 3 0,0 4-91,0 4 1,-1-3-187,1-1 0,1-1 99,2-6 1,0-6-75,4-5 0,-4-9 27,4-2 64,1-9 0,3-2 0,0-14 0,0-2 0,-5-13 0,-2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5:44.907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23 12 7992,'-8'-1'-1411,"1"-3"846,4 3 565,-2-4 0,14 6 0,2 3 0,3 2 0,-3 5 0,2 6 0,2 2 0,-2 2 0,2 2 0,1-1-25,-1 1 0,4 1 40,-4 2 1,4-2-139,-4 2 1,0-2 127,-4-1 0,-3-4-30,-1-1 25,-4-4 0,2 3 0,-6-12 0,-3-5 0,-7-10 0,-7-8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5:45.068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41 137 7992,'-11'0'-1411,"-1"0"846,1 0 565,5-5 0,6 2 0,7-4 0,8-1 0,4-3 0,7-1 0,5 1 0,1 0 0,2 0 0,0-1 0,0 1 0,-1 3 0,-3 1 0,-2 4 0,-1-7 0,2 4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6:07.227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0 40 8191,'7'0'-1996,"-1"0"1996,-2 0 0,-3-1 0,3-3 0,-2 3 0,2-3 0,-3 3 0,4 1 0,-5-5 0,0 3 0,0-3 0,0 0 0,0 4 0,0-4 0,4 10 0,0 3 0,-1-1 0,-3 4 0,0-1 0,0 9 0,4 0 0,0 4 0,0 6 0,-4 5 0,0 10 0,0 8 0,0 4 0,0 0 0,0 4 0,0 1 0,4-1 0,-1-3 0,5-10 0,-4-1 0,3-10 0,-3-2 0,5-5 0,-2-7 0,-2-4 0,-1-3 0,2-2 0,1-2 0,0-5 0,1-2 0,-5-4 0,5-4 0,-4-6 0,3-5 0,1-5 0,3 1 0,4-6 0,0-1 0,2-10 0,-2 2 0,-1-3 0,4-1 0,1-6 0,4-5 0,-1-9 0,1 2 0,0-4 0,-1-1 0,1 5 0,0-1 0,-2 4 0,-2 12 0,-3 4 0,-5 15 0,-3 6 0,-1 4 0,-4 1 0,2 11 0,-5 0 0,-4 5 0,0 6 0,-4 4 0,0 0 0,-2 6 0,-1-4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6:07.733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96 91 8350,'-5'-6'-710,"4"-4"0,-3 5 0,8-4 710,3 2 0,7-1 0,1-3 0,7 3 0,0 1 0,1 1 0,3-2 0,-2 3 0,-1 5 0,-2 0 0,-2 0 0,-4 10 0,-8 5 0,-3 6 0,-8 6 0,-8 7 0,-11 7 0,-4-1 0,-7 2 0,-4-6 0,0 2 0,1-3 0,3-1 0,5-9 0,2-2 0,9-13 0,8 0 16,10-10 1,15-3 163,11-4 0,12-4-409,7-8 0,4-3 62,4 4 1,1-4 111,-5 0 55,0 4 0,-4-8 0,0 2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6:08.539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238 12 6241,'0'-6'0,"0"1"0,0 5 0,-5 0 0,3 9 0,-6 2 0,1 9 0,-5 3 0,1 1 0,0 6 0,-1 1 0,1 7 0,-4-3 0,0 3 0,-4-1 0,4-3 0,0 2 0,4-10 0,-1-1 0,1-6 0,0-3 0,-1-4 0,6-6 0,-4-1 0,4-5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6:08.861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 35 8252,'5'-7'-1574,"-3"-1"1259,6 4 1,-4-4 314,3 5 0,-3-1 0,3 4 0,-3 0 0,4 0 0,-6 0 0,7 6 0,-5 5 0,0 2 0,-4 6 0,3 1 0,1 6 0,0-2 0,-4 3 0,4-4 0,-1 0 0,1 0 0,-4-1 0,4 0 0,0-4 0,1 3 0,-1-6 0,-3 0 0,4-4 0,-5-5 0,0-1 0,0-5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6:09.006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12 103 8252,'-5'-7'0,"4"-3"-1574,-3 3 1259,3-3 1,2 0 314,3 2 0,2-1 0,5 6 0,6-5 0,2 4 0,3-3 0,5 3 0,-2-4 0,5 5 0,-5-1 0,3 4 0,-6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42:13.956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102 125 8103,'-5'-6'-592,"3"-3"-741,-6 5 1333,6-4 0,-8 6 0,8-8 0,-3 9 0,5-4 0,-4 4 0,1-3 0,-1 3 0,4-4 0,0 15 0,0-3 0,0 8 0,0-1 0,0 1 0,0-1 0,0 5 0,0-4-46,0 4 0,1-5 134,3 1 0,-3-3 4,3 0 1,-2-1 15,2 0 0,-1-4 130,4-4 0,0-3-70,0-3 1,4-4-507,1-4 1,-1-5 187,4-3 0,-2-3-93,-2 0 0,0-2 243,1-2 0,-6 5 0,-2-1 0,-3 3 0,-1 0 0,0 2 0,0 2 0,-3 7 0,-4 0 0,-1 6 0,-7 2 0,-1 5 0,1 3 0,-4 5 0,4 2 0,0 5 8,4-1 0,-1 3 161,1 0 1,3-3 131,1 0 0,4-4-107,0 4 0,1-5-26,2 1 1,5-4-114,3-3 0,-1-3 106,5-5 0,-3 0-251,6 0 1,-2-5 64,2-3 0,-1-3-585,5-4 1,-4 1 279,4-5 1,-6 1 329,-2 0 0,-1-2 0,-6 4 0,0-4 0,-4 2 0,0 1 0,0 2 0,-7 6 0,-4 2 0,-2 4 0,-5-1 0,-1 5 0,-4 2 0,2 4-60,2 4 0,-2 1 160,2 3 1,2-1 284,2 5 1,6-1-104,2 1 1,4 2-121,0-2 0,1-3-60,2-1 0,2-2 66,1-2 0,4-5 11,4-2 0,5-3-19,3-1 0,-1-5-265,1-2 1,-2-4-203,2-5 0,1 3-220,-5-6 0,0 1 110,-3-1 1,-1-2 163,0 2 1,-5 3 252,-2 1 0,-4 2 0,-3 2 0,-4 1 0,-4 2 0,-5 3 0,-3 5 0,-3 4 0,0 0 0,3 5 0,0-2 0,5 3 0,-2 1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6:10.264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1 159 8228,'0'-11'-1565,"0"3"945,0 1 620,0 4 0,0-7 0,0 9 0,0-4 0,5 5 0,0 5 0,2 3 0,2 7 0,-5 3 0,5 5 0,-2 3 0,-1 3 0,2 5 0,-1 6 0,5 6 0,-1 3 0,0 3 0,1 4 0,-1-4 0,0-5 0,1-2 0,-1-8 0,0-3 0,1-11 0,-1-7 0,-4-9 0,1-3 204,-6-3 0,5-2 33,-4-3 0,0-6 169,5-5 0,-5-5-118,5 1 0,-2-4-183,2-3 0,2 1 71,-3-5 0,3-4-34,2-4 1,-1-2-115,0-2 0,4 0 82,0-11 1,5-4-507,-1-3 0,3 5 197,0 6 1,0 5-480,-4 6 0,3 8-91,-6 15 769,-5 5 0,-1 15 0,-6 2 0,1 5 0,-4 3 0,-10 7 0,-3 7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6:10.798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35 80 8112,'-7'-5'-1189,"4"-3"446,1 3 743,2-5 0,4 4 0,0-6 0,8 6 0,0 2 0,5-1 0,-2 2 0,4-5 0,-4 4 0,4 1 0,-4 3 0,4 0 0,-4 0 0,-3 5 0,-5 2 0,-4 8 0,0 4 0,-6 2 0,-5 2 0,-3 0 0,-4-1 0,2 0 0,-2-4 0,2 4 0,2-3 0,0-2 0,0 2 0,4-5 0,3 1 0,3-2 0,2-2 0,3 0 0,3 0 0,4 1 0,4-1 0,0 0 0,0 1 0,-4-1 0,-4 0 0,-4 1 0,-1-1 0,-2 0 0,-2 1 0,-1-1 0,-5-4 0,-7 1 0,1-4 0,-5 3 0,2-4 0,-2 0 0,3-1 0,4-2 0,0 0 0,-3 0 0,2-5 0,-3-2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6:11.399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171 35 7752,'0'-12'-858,"0"6"1,0 0 857,0 2 0,0 3 0,0-4 0,0 15 0,-2 4 0,-1 12 0,-4 3 0,-4 5 0,0 0 0,-1 0 0,1 1 0,0 3 0,-1-3 0,1 2 0,0-3 0,0-3 0,3-4 0,0-4 0,1-3 0,-4-5 0,4 0 0,-3-14 0,4 4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6:11.664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24 11 8167,'-7'-1'-761,"4"-3"1,0 3 152,-1-3 608,3 3 0,-4 1 0,13 1 0,-1 3 0,6 2 0,-7 6 0,5-1 0,-3 2 0,-1 2 0,1-3 0,3 3 0,0 2 0,1-2 0,-5 5 0,1-1 0,-1 2 0,5 2 0,-1-5 0,0 1 0,-4-5 0,-4 1 0,-1-1 0,-2 1 0,5-7 0,1 2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6:11.797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12 91 8163,'0'-11'0,"-4"3"-759,0 1 0,1 3 455,3-4 0,5 2 304,2-1 0,7 0 0,1 4 0,6 0 0,2-4 0,0 4 0,3-1 0,2-1 0,-2 1 0,5 1 0,-2 3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32:04.416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1221 80 7812,'-15'-4'0,"0"0"0,0-5-260,4 2 1,-5 1-326,-3-2 0,-3 5 585,0 0 0,-6-2 0,-2 1 0,-4 0 0,-4 4 0,-6 1 0,-5 3 0,-5-1 0,2 4 0,-5 2 0,-3 6 0,-2 3 0,-2 4 0,3 1 0,4 0 0,-3 5 0,-1 6 0,7 4 0,9 3 0,2 7 0,10-3 0,-3 9 0,10 3 0,6 0 0,9 3 0,4-2 0,7-2 0,7 2 0,4 2 0,6-7 0,10 0 0,7-5 0,7-3 0,4-3 0,4 4 0,3-7 0,4 6 0,-3-6 0,0 2 0,-3 2 0,7 6 0,-8 1-123,4 3 1,-6 1 122,-1-5 0,0 4 0,3-4 0,-2 0 0,2-4 0,-3-1 0,-1-3 0,2 3 0,2-2 0,-7 1 0,4-2 0,-7-1 0,2-2 0,1-3 0,3 3 0,-4-3 0,1-1 0,-1-4 0,4 0 0,7-6 0,4-1 0,2-7 0,6-8 0,2-3 0,5-5 0,3-2 0,5-1 0,1-5-55,-1-7 1,-5 1 54,-3-5 0,2 4 0,-1-4 0,-2 6 0,-6-3 0,2 0 0,-6 1 0,4-5-59,-4 1 0,1-2 59,-5-2 0,1 1 0,-1-1 0,3-3 0,-2-1 0,2-4 0,-6 1 0,1-7 0,-1-1 0,-1-4 0,-7 0 0,-3 2 0,-12-1 0,2 3 0,-6-3 0,-1 4 0,-6-1 0,-3 3 0,-4 1 0,-5-1 0,1-3 0,-5 2 175,5-5 0,-6 4-175,2-1 0,-8-2 61,-3-1 0,-8-2-61,-4 2 0,1-2 0,0 5 0,-1-1 0,-4 2 0,-1 1 0,-2-1 0,2 3 0,-2 4 0,0-2 0,0 6 0,-2-8 0,-2 4 0,1 0 0,3 7 0,2-3 0,-2-1 0,2-3 0,1 4 0,1-1 0,-1 5 0,2-1 0,2 0 0,-1-3 0,5 0 0,-2-2 0,2 2 0,3 6 0,-3-3 0,-3 0 0,-1 1 0,-2-2 0,-2 9 0,-1-2 0,-2 2 0,-3 3 0,-5-3 0,-1 2 0,-3 2 0,-2 0 0,-5-1 0,0 1 0,-1 0 0,-3-1 0,0 1 0,-1 0 0,1-1 0,3 2 0,-3 3 0,-2-3 0,2 2 0,-6 2 0,-1-2 0,3 5 0,-4-5 0,2 6 0,-5-2 0,1 3 0,-5 1 0,1 0 0,-1 0 0,-3 0 0,3 0 0,-3 3 0,0 1 0,-1 5 0,0-2 0,4 3 0,0 2-133,5-1 0,-13 5 1,3 2-1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32:04.417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600 826 7664,'0'-12'0,"0"5"-604,0-1 1,0 5 121,0-5 482,0 6 0,0-4 0,-5 22 0,-1-1 0,-6 15 0,-3 6 0,0 9 0,-9 11 0,2 8 0,-12 12-257,0 7 0,13-36 0,0 1 257,1 2 0,-1 1 0,-1 3 0,-1 2 0,-2 4 0,1 0 0,2-4 0,1-1 0,-2 2 0,1-1 0,4-5 0,2-2 0,-1-1 0,0-1 0,-9 39-172,-1-3 0,10-9 172,5-6 0,2-6 0,6-9 0,1 2 0,3-2 0,2-8 0,6-4 0,4-9 0,11-6 0,6-2 371,5-1 0,5-2-371,6-2 0,10-4 0,6-8 0,6 3 0,9-2 0,0 2-72,11 1 1,-2 6 71,2 1 0,4 4 0,-1 0 0,-8 5 0,1-1 0,-7 6 0,0-2 0,-2 2 0,-3 2 0,-1 0 0,1 0 0,-2-5 0,-1-3 0,5-2 0,2-1 0,2-7 0,-2-4 0,3-6 0,-2-6 0,3-6 0,4-6 0,-3 0 0,3-7 0,-3-4 0,0-3 0,-5-2 0,0 2 0,-9-3 0,-2-5 0,-5-1-62,-3-3 0,1-3 62,-1-8 0,-4 2 0,-3-2 0,-3-2 0,0-2 0,3-5 0,0 2 0,0-3 0,-4 6 0,-4-2 0,1-2 0,-7 3 0,-1 5 0,-10 1 0,-9 11 0,-3-2 0,0 1 0,-6-1 0,-2-2 0,-3-2 254,-1 5 1,0-5-255,0 2 0,0-7 65,0-1 1,0 0-66,0 4 0,0 0 0,0 0 0,-5-4 0,-3 0 0,2 0 0,-1 3 0,-1-3 0,-3 0 0,-1 0 0,1 4 0,0-1 0,-1-3 0,1 1 0,0-5 0,1 2 0,2-2 0,-2-1 0,3 5 0,-3-1 0,-2 1 0,-3 0 0,0 0 0,-1 0 0,1 7 0,1-1 0,-5 2 0,-4-2 0,-3 6 0,-2-1-50,2 4 0,-3 5 1,-5 3 0,0-2 72,0 2 1,-3 0-20,-1 8 1,-1-2 64,1 4 0,-2-2-55,-5 3 0,0-2-16,0 2 0,3 6-1,1-2 1,-5 2-5,-3-2 1,0 5-30,4 2 0,-1 1-9,-3 0 1,-2 1 23,-1-1 0,-4 1 16,4 2 0,0 5 116,-1 3 0,6-2-71,-2 2 0,2-1-8,2 5 0,-2-2-77,-2-3 1,3 4-4,-3 1 1,2-1 54,2 4 0,0 3-5,0 1 1,0-2-52,-1 2 0,1 4 32,0 3 1,-2 2 16,-2-2 0,3-2 0,-3 2 0,6 3 0,2 1 0,-1-1 0,-3 1 0,5 1 0,2 2 0,-2-2 0,-2-1 0,1 0 0,-4 4 0,6-5 0,-6-3 0,7 2 0,0-2 0,3 2 0,1-2 0,5-6 0,3 3 0,7-3 0,3 3 0,4-1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32:04.418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136 101 7283,'5'-11'-1162,"-3"3"1162,1 1 0,-1 4 0,-2-2 0,0 0 0,0 4 0,0-4 0,0 15 0,0-2 0,0 7 0,0-3 0,0-1 0,0 5 0,0-1 0,0 0 0,0-4 0,0 0 0,0 1 0,0-1 0,0 0 0,0-3 0,0-1 0,5-4 0,-3 2 0,6-5 0,-2-1 0,2-3 0,2-4 0,-3-7 0,3-2 0,2-6 0,-5 4 0,1 0 0,-6 0 0,2-3 0,-3 4 0,-1 3 0,-5 4 0,-2 3 0,-8 5 0,-4 6 0,-6 5 0,-2 7 0,1 4 0,3 7 0,1-1 0,-1 5 0,5-4 0,3 0 0,8-2 0,3-2 0,3-4 0,1-3 0,2-4 0,6-3 0,1-3 0,9-5 0,5-9 0,3-2 0,5-8 0,-5 0 0,0-2 0,-3-2 0,0 1 0,-1-1 0,-2-3 0,-5-1 0,-1 2 0,-10 6 0,0-1 0,-4 5 0,-5 0 0,-3 4 0,-3 4 0,-4 4 0,-3 3 0,-4 3 0,-1 5 0,0 7 0,2-1 0,2 5 0,3-4 0,4 4 0,2-4 0,3 4 0,2-4 0,5 3 0,0-4 0,0 1 0,10-2 0,2-2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32:04.419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281 34 7769,'-11'0'-255,"4"0"1,-3 0-891,3 0 1145,2 0 0,-5 0 0,7 0 0,-4 0 0,4 0 0,-7 0 0,9 5 0,-3 3 0,-1-2 0,1 1 0,0 1 0,4 3 0,0 2 0,0 2 0,0-3 0,0 3 0,0-2 0,4-2 0,0 1 0,5-5 0,-2 1 0,3-6 0,2 2 0,0-4 0,3-4 0,-2 2 0,2-6 0,-3-3 0,0-4 0,-1-2 0,0 2 0,-1 3 0,-2-3 0,-3-2 0,-5 2 0,0-1 0,0 1 0,-5 6 0,-3-2 0,-8 7 0,-7 0 0,0 3 0,-8 1 0,1 9 0,-4 2 0,0 7 0,1-3 0,4 4 0,2-4 0,5 0 0,3-4 0,6 0 0,6 1 0,4-1 0,1-5 0,9-2 0,1-3 0,7-1 0,2 0 0,-4-5 0,3-1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32:04.420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316 101 7739,'-8'0'-1002,"1"0"500,4-5 251,-7 3 251,9-3 0,-4 0 0,4 4 0,-3-3 0,2 3 0,-8-4 0,9 4 0,-5-4 0,2 5 0,2 1 0,-6 3 0,4-2 0,-3 6 0,3 3 0,-4 4 0,5 2 0,-5-2 0,6-3 0,-2 3 0,1-2 0,0-2 0,1 0 0,-1 1 0,1-6 0,7-1 0,3-5 0,2-1 0,1-3 0,2-7 0,2-8 0,-3-2 0,4-2 0,-8 2 0,0 2 0,-6-3 0,2 4 0,-3 1 0,-1 2 0,-5 3 0,-2 0 0,-8 6 0,-4 2 0,-7 4 0,-5 4 0,2 7 0,-1 8 0,1 2 0,-1 2 0,4-2 0,7-2 0,3 1 0,4-5 0,6 1 0,2-5 0,4-4 0,4 1 0,4-6 0,7 2 0,2-8 0,6-3 0,-2-7 0,-2-1 0,1-1 0,-5 1 0,0 2 0,-3-2 0,-6 2 0,4 2 0,-4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42:14.760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91 125 8163,'-5'-7'0,"0"-3"-759,-3 3 0,2-2 151,2 1 608,3-2 0,-4 4 0,1-1 0,0-1 0,0 5 0,4-2 0,-5 10 0,4 3 0,-3 7 0,3-2 0,1 2 0,0 2 0,0 2 0,0-1 0,0 1 0,0-6 0,0 3 0,0 0 0,0-1 0,0-4-34,0-3 1,5-6 88,3 2 0,2-3-186,1-1 1,0-5 142,1-2 1,3-7-61,0-1 0,4-5 51,-4 1 0,0-2-3,-4-2 0,0 0 0,1 1 0,-6 0 0,-2 3 0,-3 3 0,-1 5 0,-9 1 0,-2 2 0,-8 3 0,0 5 0,-2 5 0,-2 3 0,4 6 0,1 1 0,3 5 0,-4-1 0,6-2 109,2 2 1,1-1 12,6 1 1,0-3 117,4-5 0,0 0-129,0 1 0,5-6 170,3-2 1,2-3-244,1-1 0,4-1 88,0-3 1,2-2-352,-2-6 1,-3-3 100,3 0 0,-6-1-211,-1 1 1,-2 2 103,1-2 0,-1 3 231,-6 0 0,0 1 0,0 0 0,-6 3 0,-1 1 0,-3 4 0,-1-1 0,-1 3 0,1 1 0,-2 0 0,-2 0 0,7 4-58,-4 0 1,5 4 57,-1 0 0,-1-2 0,6 2 0,-5-4 0,4 3 0,1 1 0,3-2 0,0-1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32:04.421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123 294 6442,'-6'-8'-236,"2"1"0,3 3 236,1-4 0,0 6 0,0-8 0,0 7 0,0-4 0,1 4 0,3-1 0,-3 2 0,3-2 0,-3 3 0,-1-4 0,0 0 0,5 3 0,-3-3 0,3 5 0,-5 11 0,4-4 0,-1 8 0,1-2 0,-4-2 0,1 4 0,3 0 0,-3 0 0,3-3 0,1-1 0,-1 0 0,3-3 0,-3-1 0,5-4 0,-1 1 0,2-3 0,1-10 0,0-2 0,3-12 0,-3 0 0,3-3 0,-6 0 0,-3 1 0,-2-6 0,3 4 0,-3 0 0,0 2 0,-7 10 0,-2 1 0,-6 7 0,-4 3 0,-3 8 0,2 3 0,-2 8 0,-1 7 0,-7 4 0,7 6 0,-2-2 0,5 1 0,-2-1 0,9-1 0,-1-2 0,7-5 0,1 1 0,1-6 0,7-10 0,3-4 0,7-3 0,4-3 0,2-12 0,2-8 0,-1-8 0,1-3 0,0 0 0,-1-4 0,-4 3 0,-3 1 0,-4 0 0,-3 0 0,-3 6 0,-5 6 0,-5 4 0,-3 7 0,-7 5 0,-4 2 0,-6 9 0,-1 6 0,-4 9 0,3 7 0,0 4 0,0-1 0,8-1 0,0 1 0,7-5 0,4 2 0,0-3 0,4-2 0,1-5 0,7-6 0,4-1 0,7-6 0,1-2 0,3-5 0,2-5 0,-2-7 0,1-3 0,-1-4 0,1 3 0,-5 0 0,0 1 0,-3 0 0,-6-4 0,4 10 0,-4-5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32:04.422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147 158 7672,'-7'6'-848,"-1"-2"0,6-2 848,-2 2 0,3-2 0,1 6 0,0 0 0,0 3 0,0-2 0,0 2 0,0-2 0,0 6 0,0-3 0,0 0 0,0 0 0,0 3 0,3-6 0,1 2 0,1-3 0,-1 0 0,2-3 0,6-5 0,-1-3 0,0-5 0,4 0 0,0-11 0,4-4 0,-4-3 0,4-4 0,-4 3 0,0-3 0,-3 4 0,-5-4 0,1 3 0,-6 2 0,2 6 0,-5 3 0,-7 5 0,-1 4 0,-9 4 0,-1 8 0,-4 6 0,-3 5 0,-1 7 0,-2 5 0,7 2 0,-3 1 0,6-1 0,2 2 0,2-6 0,8 3 0,3-6 0,3 0 0,1-8 0,9-4 0,2-8 0,8-3 0,0-3 0,2-5 0,2-7 0,-1-4 0,1-7 0,-1 2 0,1-3 0,-5 0 0,-3 0 0,-4 0 0,-3 0 0,0 5 0,-4-1 0,-5 2 0,-7 6 0,-7 3 0,-4 5 0,-6 6 0,-1 1 0,-4 5 0,3 6 0,1 5 0,3 3 0,-2-1 0,3 1 0,2-2 0,8 2 0,2 2 0,3-2 0,-2-2 0,5-2 0,0-3 0,4-1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32:04.423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1447 204 7722,'12'7'-1740,"-6"-2"1740,-1-5 0,-4 0 0,3 0 0,-3 0 0,6 0 0,-4 0 0,-1 0 0,3 0 0,-5-5 0,-5 3 0,-3-1 0,2-2 0,-2 1 0,-1 0 0,-6 4 0,2 0 0,-6 0 0,0 0 0,-4 0 0,-4 1 0,-4 3 0,-6 2 0,-5 6 0,-3 4 0,-4 3 0,-2 3 0,-6 5 0,-7 2 0,0 5 0,-4 1-178,8 2 1,-4 5 177,3 7 0,2 1 0,7 3 0,1-2 0,6-2 0,1 4 0,3 8 0,-2 0 0,5 3 0,4-1 0,4-3 0,0 3 0,-4 5 0,5 7 0,3 1 0,3-1 0,4-7 0,3-4 0,5 0 0,3 0-75,1 4 0,4-1 75,-1-3 0,3 1 0,1-5 0,0-1 0,0-6 0,5-3 0,3-4 0,6-1 0,1 0 0,5-1 0,-1-3 0,6-5 175,1-6 0,7-6-175,1-2 0,3 0 77,5-7 1,3-5-78,0-6 0,5-3 0,7-1 0,3 0 0,1 0 0,0-1 0,-1-3 0,3-3 0,5-4 0,0 0 0,0 0 0,0 1 0,0 2 0,-3 3 0,3 5 0,-8 0 0,4 0 0,-5 1 0,-2 3 0,0 2 0,4 6 0,-7-1 0,2 0 0,-2 0 0,3 1 0,2-5 0,5 1 0,-7-6 0,7 2 0,-8-3 0,4-1 0,3-5 0,1-2 0,-1-4 0,1-5 0,-3 4 0,3-3 0,-4-2 0,4 2 0,-5 0 0,1 4 0,-6-3 0,-1 3 0,-4-3 0,4 7 0,-4-4 0,4 0 0,-6-4 0,2 0 0,-1-5 0,1 1 0,-2 1 0,2 0 0,-7-2 0,0-7 0,-5 2 0,5-5 0,-4 1 0,3-1 0,-5-7 0,2 3 0,2-2 0,2 2 0,-3 0 0,-2 0 0,-1 4 0,-2 0 0,-2-1 0,-2-7 0,-2 3 0,-5-3 0,-1-2 0,1-2 0,-1-2 0,1-1 0,-5 4 0,-3-1 0,-3 6 0,0-2 0,-1 4 0,0 4 0,-1-1 0,-2 4 0,1-3 0,-6 4 0,5-6 0,-4 2 0,-1 1 0,-3-1 0,4 0 0,0-4 0,0-2 0,-4 2 0,0-1 0,0 8 0,-5-3 0,-3 4 0,-3-5 0,-4 5 0,1 0 0,-5 3 0,0 0 0,-3 1 0,-1-2 0,0-2 0,-3 2 0,0-3 0,-2 2 0,2-1 0,-2-2 0,-2-2 0,-3-1 0,3 4 0,-3-3 0,-1 4 0,1-4 0,-1 3 0,1 1 0,3 3 0,-3 1 0,3-1 0,-1 0 0,0 1 0,-1 4 0,2 3 0,1 1 0,-1-1 0,-4 3 0,-4-3 0,-3 3 0,3 5 0,-5-3 0,2 2 0,-6 2 0,2-2 0,-3 4 0,7-3 0,-3 3 0,-1-3 0,-4 4 0,0-1 0,-4 3 0,4 1 0,-5-4 0,1 1 0,-5-1 0,2 4 0,-3 0 0,6 0 0,-2 4 0,-2-1 0,2 1 0,2-4 0,-1 4 0,5 0 0,-6 1 0,-2-2 0,1 4 0,-5 4 0,4 0 0,0 1 0,-5 4 0,-2 3 0,2-2 0,-3 2 0,1 0 0,-3 4 0,-3 1 0,-1 2 0,7-1-908,0 5 908,5 0 0,0 7 0,2-1 0,6 1 0,3 3 0,3 3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32:04.424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0 136 7694,'11'5'-797,"1"-4"1,-5 4 796,1-5 0,-6 0 0,8 0 0,-7 0 0,4 0 0,-4 0 0,3-1 0,-2-3 0,-3 3 0,4-5 0,-5 2 0,0 1 0,0-4 0,0 4 0,0-7 0,0 8 0,0-6 0,-5 6 0,4-3 0,-9 5 0,7 0 0,-4 0 0,4 6 0,0 5 0,-2 1 0,1 3 0,-4 2 0,5 2 0,-1 3 0,4 0 0,0 0 0,0-4 0,0 0 0,0-3 0,5-4 0,2 1 0,3-2 0,2-7 0,4 0 0,3-7 0,3-7 0,5-8 0,-3-4 0,2-3 0,-6 1 0,-1-5 0,-5 1 0,1-1 0,-6-2 0,-2 6 0,-4 3 0,1 5 0,-8 5 0,-4 2 0,-3 4 0,-4 7 0,-3 3 0,-4 4 0,-5 7 0,1 13 0,0 0 0,3 3 0,2 2-150,2-6 1,2 6 151,6-2 0,1-3 50,2 0 0,3-3-37,5-2 1,9-3 3,3 0 0,5-10 18,-2-2 1,5-4 3,-1-3 0,4-3-47,3-4 0,-2-2-70,2-10 0,-5-1-41,-3-6 0,-3 2 117,4-3 0,-9 3 0,2 2 0,-9-3 0,1 2 0,-3-2 0,-1 6 0,-5 3 0,-2 1 0,-4 7 0,-5 4 0,-1 4 0,-6 4 0,1 4 0,-1 7 0,0 2 0,1 6 0,-1 1 0,1 2 0,4-1 0,3 6 0,2-6 0,2 1 0,5-2 0,2-1 0,3-2 59,1-2 1,5-3 6,2-5 1,3-4-2,2-4 1,0-1 116,3-2 1,-1-5-251,5-3 1,-4-3 79,4-4 1,-5-3-188,1-4 1,1-5 50,-1 1 0,-3-2 124,-5 2 0,-1 2 0,2-2 0,-3-1 0,-5 5 0,-1-2 0,-3 9 0,-6 5 0,-5 6 0,-5 4 0,1 4 0,-3 8 0,0 11 0,0 1-7,4 6 1,1-1 46,6 1 1,1 2 62,2-1 1,0-4-14,4 0 1,1-7 135,7-1 1,2-6-80,6 2 1,-1-7-24,0-4 0,4-3-143,0-1 0,4-5 74,-4-3 0,4-7-331,-4-3 0,-1 0 94,-6-1 1,0 0-42,-4-3 0,0 3 223,-4 0 0,-1 5 0,-3-1 0,-2 4 0,-6 3 0,-4 3 0,-3 5 0,-2 0 0,-7 10 0,-1 3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32:04.442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791 193 7666,'-12'-6'-1691,"5"-3"1691,-1 5 0,6-5 0,-5 7 0,4-6 0,1 6 0,-3-8 0,4 8 0,-3-1 0,2 1 0,-6 2 0,1 7 0,-5 4 0,-4 13 0,-3 13 0,-8 11 0,-7 16 0,-9 17 0,19-33 0,-1 2 0,-3 5 0,1 1-313,-2 6 1,1 1 0,0 3 0,0 1 312,-3 2 0,1 1 0,2 3 0,1-1 0,2-4 0,1 0 0,2-5 0,1-1-171,6-8 1,0-2 0,-12 41 170,4-7 0,5-1 0,3-6 0,4 1 0,3-8 0,2 4-65,2 0 1,3-1 64,-3-3 0,4-2 0,4-10 0,2 1 0,6-5 0,4-4 0,3-3 0,3-8 0,5-3 0,3-3 580,8-1 1,6 0-581,5 0 0,6-4 0,1 0 0,2-5 0,6 2 0,4-5 0,4-3 0,1-6 116,-2-6 1,1-4-117,7 1 0,-2-4 0,6-4 0,-2-9 0,2-9 0,-1-7 0,5-9 0,2-1 0,1-2 0,-2-2 0,-9 5 0,2-5 0,2 2 0,-4-3 0,0-1 0,-5 3 0,-6 1 0,0 4 0,0 0 0,-11 2 0,-4 1 0,-5 4 75,-3-1 1,-2 1-76,2-4 0,-7 4 0,3 0 0,-4 0 0,-4-4 0,1-5 0,0-2 0,-9 0 0,-2 0 0,-4-1 86,0-3 0,2 0 0,-3 0 0,-1 1-86,-2 2 0,-2-2-207,-2 4 207,1 0 0,-5-4 0,1 2 0,-6-2 0,8 4 0,-9-4 0,3 3 0,3-3 0,-6 2 0,3 1 0,1 0 0,-2-5 0,5-4 0,-4-3 0,4 3 0,0 1 0,2 3 103,1 0 1,-2 1-104,2 0 0,-6 3 0,7 1 0,-5 4 0,1 0 0,2 2 0,-3 1 0,-2 5 0,-1 2 0,-3 0 0,-1 0 0,0 4 0,0 0 0,-1 7 0,-3-7 0,-2 7 0,-5-3 0,-5 0 0,-3-4 0,-3 2 0,0 2 0,-1-1 0,0 5 0,-4-4 0,-3 4 0,-3 0 0,-1 4 0,-1-1 0,-3 1 0,-1 0 0,-2-1 0,-3 1 0,2 0 0,-2 3 0,-1 1 0,-4 0 0,0 0 0,0 2 0,4 5 0,0-4 0,0 0 0,-6 1 0,-1 3 0,0 0 0,-1 0 0,4 0 0,-4 0 0,1 0 0,-5 0 0,4 0 0,1 0 0,-2 0 0,-7 0 0,1 0 0,0 0 0,-1 0 0,9 0 0,-5 1 0,-3 3 0,2-2 0,-2 6 0,1-2 0,-2 1 0,2 4 0,-5-4 0,1 7 0,-1 1 0,3 1 0,4-1 0,-1 2 0,-2 2 0,4 2 0,-1-2 0,7 2 0,8 2 0,-2 4 0,9-3 0,-4 4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32:04.443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69 176 7676,'6'0'-1578,"-1"0"1578,-5 0 0,5 0 0,-4 0 0,4 5 0,-5 3 0,0 2 0,0 1 0,0 0 0,0 1 0,2 3 0,1 0 0,-1 0 0,1-4 0,2 0 0,-1 1 0,5-2 0,-1-3 0,2-2 0,5-6 0,0-3 0,4-7 0,-4-8 0,4-7 0,-4-4 0,0-3 0,-4-1 0,-1 0 0,-2 0 0,-3 5 0,-5 3 0,-2 7 0,-1 4 0,-4 4 0,-4 3 0,-5 8 0,-3 8 0,-3 8 0,0 7 0,-1 4 0,1 7 0,0-2 0,3 1 0,2-4 0,2 9 0,6-7 0,-2 3 0,7-5 0,0-6 0,7-6 0,0-1 0,10-9 0,-2-3 0,8-4 0,0-4 0,-1-7 0,0-8 0,1-4 0,4-3 0,-4 1 0,0-5 0,-6 3 0,2-3 0,-3 1 0,-5-1 0,-2 4 0,-5 7 0,0-1 0,0 5 0,-6 5 0,-5 6 0,-6 9 0,-5 6 0,-1 6 0,1 5 0,-5 5 0,1-1 0,-1 5 0,5-1 0,3 2 0,0-2 0,7-2 0,0-6 0,6-4 0,6-3 0,1-4 0,3-3 0,2-3 0,6-5 0,4-10 0,3-5 0,2-7 0,2-4 0,-6-2 0,-2-2 0,2-1 0,-2 4 0,-4-3 0,-3 4 0,-6 1 0,2 6 0,-3 3 0,-1 4 0,-5 6 0,-2 2 0,-8 13 0,-4 6 0,-3 10 0,0 5 0,-1 3 0,0 1 0,6 0 0,2 0 0,2 0 0,7 0 0,1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32:04.444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148 136 7632,'-4'8'-949,"0"-1"474,1-4 238,3 2 237,-5-5 0,3 0 0,-4 0 0,2 0 0,3-5 0,-4 4 0,5-4 0,-5 5 0,4 5 0,-3 2 0,3 4 0,1 4 0,0 4 0,0 8 0,0-2 0,0 5 0,0-4-30,0 5 0,0-8 2,0 0 1,1-5 18,3-7 0,2-5 1,5-2 1,-2-4-34,2-4 0,-2-12 43,6-11 0,-1-5-7,1-6 0,-6-1 5,2-2 0,-7 2 0,0 5 0,-3 1 0,-1 3 0,-1 4 0,-3 7 0,-4 7 0,-7 9 0,2 4 0,-6 7 0,0 5 0,-4 14 0,2 5 0,2 6 0,-1 0 0,5-4 0,0 0 0,4 0 0,4-6 0,3-1 0,3-5 0,1-3 0,5-7 0,3-9 0,2-1 0,1-2 0,5-7 0,3-4 0,-1-7 0,1-8 0,-5-3 0,1-5 0,1 0 0,-1 0 0,-1 0 0,-7 1 0,2 0 0,-5 3 0,0 0 0,-4 7 0,-2 4 0,-1 12 0,-9 2 0,-6 5 0,0 10 0,-1 5 0,0 6 0,-3 5 0,3 3 0,0 5 0,5 0 0,-1 0 0,3-1 49,0-3 1,6-2 4,2-6 0,3 0 1,1-4 19,0-6-189,5-7 0,1-5 82,6 0 1,-5-9 21,1-2 1,-2-3 11,1 2 0,0-3-1,-4 0 0,-1 0 0,2 4 0,2 0 0,0-1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32:04.445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125 158 7632,'6'10'0,"-1"-7"-475,-5 9-592,0-9 1067,0 2 0,5 0 0,0 2 0,3 4 0,-2 0 0,-2 1 0,-3 0 0,3 3 0,-2-2 0,2 2 0,-3-2 0,3-2 0,-3-4 0,-1 1 0,5-6 0,-4 3 0,8-11 0,-5-5 0,4-5 0,-5-7 0,2-5 0,-1-2 0,-3-3 0,3 0 0,-3 0 0,-1 3 0,0 2 0,0 5 0,-1 6 0,-3 2 0,-3 7 0,-8 5 0,-3 4 0,-4 6 0,-1 6 0,0 9 0,2 6 0,2 2 0,-1 3 0,5 1 0,0-4 0,4 0 0,4-6 0,3-1 0,3-2 0,1-6 0,5-1 0,3-7 0,6-2 0,1-5 0,5-6 0,-1-5 0,1-5 0,-1-7 0,1 0 0,-5 1 0,4-5 0,-4 1 0,0 1 0,-4 6 0,-5-1 0,-2 5 0,-3 0 0,-2 8 0,-3 4 0,-3 11 0,-8 8 0,1 4 0,-5 2 0,4 1 0,-4-1 0,5 1-49,-1 0 0,4-2 82,3-2 1,2 1-23,2-5 2,3 0 1,-3-9-42,8-2 1,6-4-103,5-4 0,5-3 117,-1-8 0,-1-3 12,1-4 0,-6-1 1,3 0 0,-4 5 0,-1-1 0,-1 5 0,-2-1 0,-3 2 0,-5 7 0,-5 2 0,-3 8 0,-5 6 0,-2 5 0,-2 5 0,2-1 0,3-1 0,-4 0 0,4-4 58,1 1 1,1-2-79,2-2 4,3 1-24,5-1 15,0-5 1,5-2 18,3-8 0,0-2 6,0-5 0,1-1 0,-6 1 0,6 0 0,-7-1 0,1 1 0,-1 3 0,-2 1 0,0 4 0,-4-3 0,0 2 0,-5 3 0,3-4 0,-5 5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33:18.326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5360 34 8034,'-6'-5'-2013,"-4"4"2013,8-4 0,-4 1 0,2 0 0,3 1 0,-4 3 0,0 0 0,4 0 0,-4 0 0,3-4 0,-1 0 0,1 0 0,-8 4 0,4 0 0,-5 0 0,0 0 0,-1 0 0,5 0 0,-1 0 0,1 0 0,-5 0 0,0 4 0,-3 0 0,2 0 0,-2-4 0,-3 3 0,0 1 0,0 1 0,-1-1 0,0-3 0,-3 3 0,-1 1 0,0-1 0,1 3 0,-1-3 0,1 0 0,-1-4 0,0 4 0,1-1 0,-2 2 0,-2-1 0,2-2 0,-3 1 0,3-1 0,2-2 0,-1 3 0,1 1 0,-1 0 0,0-4 0,-2 4 0,3-1 0,-4 1 0,8-4 0,-4 4 0,0 0 0,0-1 0,3-3 0,-2 4 0,2 0 0,-2 0 0,-2-4 0,2 1 0,2 3 0,-2-3 0,2 3 0,-3-3 0,0-1 0,-1 4 0,1 0 0,-1-1 0,0-3 0,0 2 0,-4 1 0,3-1 0,-2 1 0,2 0 0,1 1 0,-3-3 0,0 3 0,-2-3 0,2-1 0,2 4 0,-3 0 0,2-1 0,-1-3 0,2 2 0,-2 1 0,1-1 0,-2 1 0,2-1 0,-5-2 0,5 3 0,-2 1 0,3 0 0,2-4 0,-5 0 0,1 0 0,-4 4 0,4-1 0,-1 1 0,5-4 0,-6 1 0,-2 3 0,1-2 0,-1 1 0,1 0 0,-1 1 0,-3-2 0,3 6 0,-2-6 0,2 2 0,-2 1 0,1-1 0,-1 3 0,-2-3 0,0 4 0,0-5 0,0 6 0,0-1 0,-1-2 0,-3 1 0,3 0 0,-3 0 0,3 2 0,1-5 0,-3 5 0,-1-2 0,0 2 0,4-1 0,-1 2 0,-2-3 0,-2-1 0,-3 2 0,2-2 0,2 2 0,2 2 0,-6-3 0,2 2 0,-1-1 0,-3 2 0,2-3 0,2 0 0,-1 0 0,-1-1 0,-3 2 0,3 2 0,1-3 0,3 4 0,-3 0 0,-1-4 0,-3 1 0,5-1 0,2 5 0,-1-5 0,2 1 0,-6-2 0,1 2 0,3 2 0,2-3 0,0 2 0,0-1 0,1 2 0,-1-3 0,2 3 0,1 2 0,0-1 0,0 0 0,0 0 0,0 1 0,4-2 0,0-3 0,1 3 0,-1-2 0,-2 6 0,6 1 0,-1 0 0,5-4 0,-1 1 0,1-1 0,-1 4 0,0 0 0,5 0 0,-1-4 0,1 2 0,-1 2 0,-2-2 0,2 2 0,-1 1 0,1-1 0,-1 1 0,5-1 0,-5 2 0,1 2 0,-2 2 0,-2-2 0,4 3 0,0 5 0,1-3 0,-5 2 0,5-2 0,3-1 0,-1 4 0,1 3 0,-2-2 0,2-2 0,3-2 0,-3-1 0,2 1 0,2 2 0,0-3 0,-1-1 0,2 1 0,3-4 0,-3 2 0,2 2 0,2-2 0,-2-2 0,6 2 0,-2-2 0,-1-1 0,1 1 0,0-1 0,4 5 0,0-4 0,0 0 0,0-4 0,0 4 0,2-2 0,1 2 0,0-3 0,5-4 0,-5 0 0,5 3 0,-1-2 0,5 2 0,-1-2 0,0-2 0,2 0 0,2 1 0,-1-1 0,5 0 0,-4-3 0,4-1 0,1-1 0,6 2 0,-1 1 0,5-5 0,-3 3 0,3-3 0,1 3 0,7-3 0,-3 4 0,3-4 0,1 3 0,-2-3 0,6 1 0,-1-1 0,-2-3 0,1 3 0,1-3 0,3-1 0,0 0 0,0 0 0,1 0 0,-1 0 0,4 0 0,0 0 0,5 4 0,-1-1 0,-2 1 0,2-4 0,-4 0 0,4 0 0,2 1 0,1 3 0,2-3 0,-9 3 0,5-3 0,-1-1 0,5 0 0,-2 0 0,3 4 0,-6 0 0,-1 4 0,0-5 0,0 2 0,1-1 0,-2-3 0,-2 3 0,-1 1 0,5-1 0,-2 0 0,2-4 0,-3 0 0,-4 0 0,-1 0 0,0 0 0,4 3 0,0 1 0,4 0 0,-4-4 0,4 0 0,-4 0 0,7 0 0,-3 0 0,1 0 0,-5 0 0,-1-4 0,4 0 0,1-3 0,4 3 0,-6-3 0,-2 3 0,1 0 0,-1 4 0,4-4 0,-4 1 0,1-2 0,-1 1 0,-1 3 0,5-3 0,-2-1 0,2 1 0,1-4 0,-5 5 0,5-6 0,-1 1 0,1 2 0,-1-1 0,-3 4 0,-5-1 0,-2 2 0,2-2 0,-7 3 0,3-3 0,-4 3 0,-3 1 0,0 0 0,0 0 0,-1 1 0,1 3 0,-3-2 0,-1 6 0,0-4 0,4 3 0,-5-3 0,-3 3 0,2-3 0,-2 4 0,5-5 0,0 5 0,-4-6 0,0 2 0,2-1 0,1 1 0,0-3 0,4 3 0,-7-3 0,7-1 0,-2 0 0,2 0 0,0-1 0,0-3 0,-1 3 0,1-3 0,-4 2 0,1 2 0,-1 0 0,4 0 0,-4-1 0,0-3 0,-4 3 0,5-3 0,-4 3 0,7 1 0,-6 0 0,6 0 0,-4 0 0,0 0 0,3 0 0,-3 0 0,1 0 0,-1 0 0,-1 0 0,-2 0 0,-2 0 0,5 0 0,-5-4 0,1 1 0,-2-2 0,-1 1 0,1 3 0,2-3 0,-2-1 0,2 1 0,-5-3 0,-3 3 0,0-1 0,1 1 0,-3 1 0,-5-4 0,1 3 0,-1-3 0,-3 0 0,-1 0 0,-4-3 0,0 2 0,-1-2 0,-2-1 0,0 0 0,0-1 0,0 1 0,0 0 0,0-1 0,0 1 0,0 0 0,0-1 0,0 1 0,0 0 0,0-1 0,0 0 0,0-3 0,-2 2 0,-1-2 0,0 3 0,-4 0 0,4-3 0,-1 0 0,-1-1 0,2 1 0,-5 2 0,4-2 0,-1-2 0,1-2 0,2 1 0,-6-1 0,5 4 0,-5-4 0,6 0 0,-2-3 0,-1 3 0,1 0 0,-4 0 0,5-3 0,-5-1 0,4 0 0,-1 5 0,2-1 0,1 0 0,-1-4 0,-2-3 0,1 0 0,-4-1 0,4 5 0,-4-1 0,0 0 0,2-3 0,-2 0 0,1-1 0,-5 5 0,1-1 0,0 0 0,-2-3 0,-2 0 0,1 3 0,-4 4 0,-1 0 0,-4-3 0,0 3 0,1 0 0,0 5 0,4-1 0,-4-3 0,3 0 0,-2 0 0,-2-1 0,2 4 0,2-4 0,-2 4 0,2-4 0,-1 2 0,1-2 0,-1-2 0,5 2 0,-1 0 0,1-4 0,2 7 0,-2-7 0,2 4 0,2 1 0,-4-4 0,0 3 0,0-1 0,3 1 0,1-2 0,0 2 0,-2 2 0,-2-2 0,3 1 0,-3-1 0,2 2 0,2 2 0,-1 1 0,1-5 0,-4 5 0,0-1 0,0-1 0,4 1 0,-2 0 0,-2 3 0,2 1 0,-2 0 0,-1 1 0,1 2 0,0-2 0,3 3 0,-3-3 0,0-2 0,0 5 0,4-1 0,-2 4 0,-2-3 0,3 1 0,-3-2 0,-2-1 0,2 5 0,-4-1 0,4 2 0,-3 1 0,2-1 0,-2 1 0,3 2 0,-6 0 0,3 0 0,1 0 0,2 0 0,-1 0 0,1 0 0,0 0 0,3 0 0,-4 0 0,3 0 0,-3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33:21.907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1697 34 7991,'-12'0'0,"1"0"0,0-5-1129,-1-1 424,6-1 705,-4 2 0,5 4 0,-3-3 0,-2 3 0,4-4 0,-1 5 0,-1 0 0,4 0 0,-3 0 0,3 0 0,-4 0 0,5 0 0,-5 0 0,1 0 0,-5 5 0,1 0 0,0 3 0,-1 0 0,1-4 0,0 5 0,-1-2 0,1 4 0,0 0 0,-1 0 0,1 0 0,-4 5 0,0-1 0,-1 5 0,1-1 0,-2 2 0,-2 2 0,-2-1 0,2 1 0,2 4 0,-2 4 0,0 1 0,-4 2 0,1 0 0,-1 0 0,0 0 0,1 0 0,1 2 0,2-2 0,-1 3 0,4-7 0,-2 4 0,3 3 0,-4-3 0,4 0 0,0-1 0,3-7 0,1 6 0,0-2 0,-1-1 0,1 1 0,0-4 0,-1 4 0,1-3 0,0 3 0,1-4 0,2 4 0,-2-3 0,3 3 0,0-2 0,0 6 0,3-7 0,-3 7 0,4-7 0,-1-1 0,-1 2 0,1-2 0,-3 0 0,3-3 0,0 1 0,4 2 0,-3-2 0,-1 2 0,-4 0 0,5 0 0,-1-1 0,4 5 0,-4-3 0,0 3 0,-3-1 0,3 1 0,-4 1 0,5-4 0,-6 4 0,1-1 0,2 2 0,-2-2 0,1-1 0,-4-3 0,3-2 0,1 2 0,3-2 0,-4-1 0,2 1 0,-2 2 0,-2 2 0,3 2 0,-3-1 0,-2-3 0,1-1 0,0 5 0,0-1 0,-1 1 0,1-1 0,0-2 0,-1-2 0,1 5 0,0 0 0,-1 4 0,5-4 0,-1 0 0,1-3 0,-5 3 0,-3-1 0,0 1 0,4-2 0,3-6 0,1 2 0,-4 2 0,-1-2 0,1 3 0,3-3 0,1-2 0,1 1 0,-2-1 0,-2 5 0,3-1 0,0-1 0,0-6 0,0 1 0,0-5 0,-2 4 0,5-4 0,-1 4 0,2-4 0,0 1 0,-5 0 0,6-4 0,-2 3 0,-1 2 0,1-2 0,-1 1 0,2-1 0,0-1 0,-4 5 0,3-4 0,-4 4 0,4-4 0,-3 3 0,3 1 0,-3 4 0,0-4 0,0 0 0,-3-1 0,2 5 0,-2 3 0,-1 1 0,0-1 0,-1-3 0,1-1 0,0 1 0,1 0 0,2-1 0,-2 5 0,2-1 0,0 0 0,0-3 0,-1 0 0,6-1 0,-2 1 0,1 0 0,3-1 0,-3 1 0,2-1 0,2 1 0,2 0 0,2-1 0,-2 5 0,6-1 0,-5 0 0,5-3 0,-2 3 0,2 1 0,2 3 0,-3-4 0,3 4 0,2-3 0,-5 3 0,1-4 0,-1 6 0,5-2 0,-1-2 0,0-2 0,0-2 0,1-2 0,-1 2 0,0 3 0,1-7 0,-1 2 0,0-2 0,1 3 0,3-4 0,0 0 0,4-2 0,-4 2 0,1 1 0,-1-5 0,3 4 0,4-4 0,1 0 0,0-3 0,0-1 0,4 0 0,-2-3 0,5-1 0,0-4 0,4 1 0,0-3 0,0-1 0,1-5 0,3-3 0,-2-3 0,6-4 0,-6 1 0,2-5 0,2 4 0,2-4 0,-2 4 0,1-4 0,-3-1 0,3-6 0,1-2 0,3-2 0,-4-2 0,1 1 0,-6-5 0,2-2 0,1-4 0,-1 0 0,3 2 0,-3-2 0,0 1 0,-5-4 0,1 0 0,0-1 0,-1 1 0,-3 0 0,2 3 0,-6 1 0,3 4 0,-7 0 0,2 3 0,-9 4 0,4-2 0,-4 6 0,4-5 0,-4 0 0,0 2 0,-3-1 0,-1 0 0,0-4 0,1-3 0,-1-1 0,1-4 0,3 5 0,-2-5 0,2 5 0,1-5 0,-1 4 0,1 1 0,-5 3 0,0 1 0,0 3 0,1-3 0,-1 3 0,-3 1 0,-1-1 0,1 4 0,3-4 0,0-4 0,1-4 0,-1 0 0,0 4 0,1-3 0,-1-1 0,0-3 0,0 3 0,5-5 0,-1 2 0,3 0 0,-2 0 0,4 1 0,-1-2 0,-3 3 0,-1 5 0,1-1 0,-1-2 0,0 3 0,-3 0 0,-1 0 0,0 4 0,1-4 0,-1-4 0,-4 4 0,1 0 0,-2 0 0,2 4 0,1-2 0,-6-2 0,5 1 0,-4 3 0,-1-3 0,-3 3 0,0 1 0,0-1 0,0 4 0,0-5 0,0 6 0,0-1 0,0-3 0,0-1 0,0 2 0,0 2 0,0-2 0,0 2 0,-3-4 0,-1 3 0,-1-3 0,1 4 0,3-4 0,-3 3 0,-1-4 0,1 1 0,-3 1 0,3-1 0,-4 4 0,5 0 0,-6 1 0,1-1 0,2 2 0,-1-3 0,0 2 0,0-1 0,-2 1 0,5-6 0,-3 6 0,3-1 0,-5-2 0,2 2 0,0 0 0,0 3 0,3 0 0,-4 1 0,2-1 0,-1 1 0,-3-1 0,2 0 0,-2 1 0,-1-1 0,-1 2 0,1 2 0,0-3 0,-1 4 0,5 0 0,-1-1 0,1 2 0,-5-2 0,0-1 0,-3 5 0,2 0 0,-2 3 0,-2 1 0,-2 0 0,-1-4 0,1-1 0,-3 1 0,4 4 0,0 0 0,-1-1 0,0 1 0,-3 0 0,-1 0 0,1-1 0,0 5 0,3-1 0,-5 1 0,6-5 0,-6-3 0,5 0 0,1 0 0,-1 4 0,6-1 0,-2 1 0,2 1 0,2 3 0,-1-3 0,1 2 0,4 3 0,-1 1 0,4 3 0,-3 1 0,4 0 0,-7 0 0,4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42:15.686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57 57 8257,'0'-7'0,"0"-1"0,-5 1-1262,4-5 474,-4 6 788,5 1 0,0 5 0,-5 0 0,4 0 0,-6 5 0,3 3 0,2 6 0,-6 1 0,6 3 0,-2-2 0,3 2 0,1-3 0,-4 4 0,0-4 0,1 0 0,3-3 0,0-1 0,0 0 0,5-4 0,2-4 0,3-6 0,2-5 0,-1-3 0,0-4 0,4-2 0,0-1 0,-1-3 0,-6 6 0,2-3 0,-3 2 0,-2-2 0,-1 3 0,-3-1 0,-2 6 0,-3 3 0,-2 2 0,-5 5 0,-4 6 0,0 5 0,-2 2 0,2 6 0,4-4 0,-1 4 0,1-4 0,4 4 0,2-2 0,1 2 0,3-3 0,1-4 0,0-1 0,1-1 0,3-2 0,2-5 0,5-6 0,2-1 0,2-7 0,-3 2 0,3-6 0,-2-2 0,-2 2 0,1-4 0,-1 4 0,-3-1 0,-1 1 0,-4 2 0,0-2 0,-3 7 0,-3 0 0,-1 4 0,-8-3 0,4 4 0,-7-1 0,-2 8 0,2 4 0,-5 2 0,3 6 0,-6 2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33:24.713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4082 498 6113,'0'-7'0,"-3"1"0,-1 2 0,0 3 0,4-4 0,0 0 0,0 3 0,0-6 0,0 5 0,-4-3 0,1 2 0,-2 3 0,1-3 0,1-1 0,-4 2 0,-1-5 0,-3 4 0,0-3 0,-1 3 0,-3-4 0,0 5 0,-5-6 0,1 1 0,0 2 0,-3-1 0,2-1 0,-7-3 0,3 1 0,2 2 0,-2-2 0,-2 3 0,0-4 0,-4 0 0,5 4 0,-1-1 0,-3 1 0,-1-5 0,2 2 0,2 3 0,1-3 0,-2 2 0,2-2 0,-5-1 0,5 3 0,-2 1 0,0 0 0,0 0 0,-4-2 0,1 5 0,1-3 0,-1 3 0,5-1 0,-2 1 0,-2-1 0,-1-2 0,3-2 0,0 5 0,0-5 0,0 2 0,-4-2 0,1 1 0,-2-2 0,2 3 0,-1 0 0,4 0 0,-4 1 0,1-2 0,1 2 0,-1 2 0,1 3 0,-1-3 0,-6-1 0,6 1 0,-5 0 0,5 4 0,-2 0 0,2 0 0,-6 0 0,2 0 0,-1-3 0,5-1 0,-3 0 0,3 4 0,-3 0 0,-1 0 0,0 0 0,0 0 0,0 0 0,1 0 0,-1 0 0,0 0 0,0 0 0,0 0 0,0 0 0,0 0 0,-4 0 0,1 0 0,-2 1 0,1 3 0,3-3 0,-3 3 0,-1-1 0,2 0 0,-1-1 0,4 2 0,-1 1 0,-3-2 0,2 2 0,-6-1 0,6-3 0,-2 3 0,2 1 0,-2-1 0,3 3 0,-3-3 0,2 4 0,-2-4 0,1 3 0,-4-3 0,5 3 0,-2-3 0,3 1 0,1-1 0,2-2 0,-2 6 0,7-5 0,-7 0 0,4 0 0,0 1 0,-3-3 0,3 3 0,2 1 0,2-2 0,1 2 0,-2-1 0,3-3 0,-2 3 0,2-1 0,2 0 0,3-1 0,0 2 0,0 1 0,-4-2 0,6 2 0,2-1 0,-2-1 0,2 4 0,0-4 0,4 0 0,0 4 0,-1 0 0,1 0 0,0 0 0,-1-3 0,1 3 0,4 1 0,-1 3 0,2 1 0,-2-1 0,-2 4 0,3 0 0,2 4 0,1-4 0,-1 4 0,1-4 0,-1 5 0,1-1 0,2 1 0,-6-1 0,6 2 0,-2-2 0,3 2 0,1 2 0,0-4 0,0 0 0,0-4 0,0 4 0,0-4 0,0 3 0,3-4 0,1 1 0,5 2 0,-2-2 0,4 1 0,0-1 0,0-2 0,0 2 0,1-3 0,-1 0 0,4 3 0,0 0 0,5 0 0,-1-4 0,3 0 0,0 1 0,1-1 0,-1 0 0,5-1 0,-1-2 0,6 1 0,-2-5 0,2 3 0,2-3 0,0 3 0,0-3 0,0 1 0,0-1 0,4-3 0,-1 3 0,1-1 0,-4 0 0,0-1 0,0 1 0,3 2 0,1-1 0,0 1 0,-4-1 0,3-2 0,1 6 0,5-1 0,-2 5 0,-2-5 0,-1 1 0,1-1 0,-1 5 0,3-1 0,-3 0 0,3 1 0,-3-1 0,0-4 0,-4 1 0,3-2 0,1 2 0,0-2 0,-4-2 0,-1 1 0,1 2 0,4-2 0,0-5 0,-1 0 0,-3 0 0,4 0 0,0 0 0,4 0 0,0 0 0,-2-5 0,2-2 0,-3 1 0,6-2 0,-6 1 0,6-5 0,-6 5 0,2-1 0,2 4 0,6-3 0,-8 4 0,1 0 0,-2 1 0,-2 2 0,1 0 0,-2 0 0,-5 4 0,2 0 0,1 0 0,3-4 0,1 1 0,-2 3 0,2-3 0,3 3 0,-2-3 0,-2-1 0,-2-4 0,6 0 0,-2-3 0,1 3 0,-1-5 0,-2 2 0,-2 0 0,6 0 0,-6 3 0,2-3 0,-3 4 0,-1-1 0,0-1 0,0 2 0,-1-5 0,-3 4 0,1-1 0,-4 1 0,3 3 0,-4-3 0,2 2 0,-2-2 0,-2 2 0,2-6 0,-5 4 0,-3-3 0,0-1 0,1-3 0,-2 0 0,-2-1 0,-4 1 0,4 0 0,-10-1 0,2 1 0,-1 0 0,-2-1 0,0 1 0,-4 0 0,0 0 0,0-1 0,0 1 0,0 0 0,0-4 0,0 0 0,-5-4 0,-3 4 0,2-4 0,-1 4 0,-1-4 0,-3 4 0,-1-4 0,1 4 0,0-4 0,0 4 0,-2-4 0,-2 4 0,2-4 0,-2 4 0,3 0 0,0 4 0,0-3 0,-3 3 0,6-3 0,-2 6 0,2-2 0,-2-1 0,-1 3 0,1 1 0,0 4 0,-1-7 0,1 4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33:29.357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215 1 6016,'-6'0'0,"-4"0"0,9 1 0,-3 3 0,3-3 0,1 9 0,0-4 0,0 6 0,0-1 0,0-4 0,0 1 0,0 0 0,0 3 0,0-4 0,0 1 0,-2-1 0,-1 5 0,1 3 0,-1 0 0,1 0 0,2-4 0,0 6 0,0 2 0,-3 2 0,-1 1 0,0 1 0,4 0 0,-4 4 0,1 4 0,-3-1 0,3 4 0,0-3 0,-4 7 0,3 1 0,-4-2 0,6 1 0,-2-4 0,-1 0 0,1 0 0,-4 3 0,0 1 0,2 0 0,-2-4 0,-1 0 0,4 0 0,-5 3 0,3 1 0,0 1 0,0-1 0,1-3 0,-2 2 0,-1-1 0,6-2 0,-1-4 0,4 0 0,-4 0 0,0 4 0,0 0 0,4 0 0,0-2 0,0-1 0,0 1 0,0-2 0,0 6 0,0-2 0,4 2 0,0-6 0,1 3 0,-1 1 0,-3 2 0,3-2 0,1 2 0,-1-5 0,3 0 0,-3-1 0,3 3 0,-3-3 0,5-2 0,-1-2 0,0 3 0,0 1 0,2 1 0,-3 0 0,4 1 0,0-2 0,-4-1 0,1 2 0,-1 2 0,5 5 0,-2-1 0,-3-7 0,3 4 0,-2 0 0,2-2 0,1 2 0,-1 0 0,-2-4 0,2 4 0,-3 4 0,4-3 0,0 3 0,0-3 0,0-1 0,1 1 0,-1 3 0,-3-3 0,-1 3 0,-1-3 0,2-1 0,1 3 0,-5 1 0,1 0 0,-2-4 0,-1 0 0,1-1 0,2 1 0,-1 0 0,1-4 0,-1 1 0,-3-5 0,3 4 0,-2-3 0,2 3 0,-1-1 0,4 1 0,-4 1 0,1-4 0,-2 4 0,2-1 0,-3 1 0,3 0 0,1 0 0,-1-5 0,1 2 0,-2-2 0,-1-5 0,1 1 0,3-3 0,-3 0 0,5 2 0,-4-2 0,4-3 0,0-1 0,-2-2 0,2-2 0,-4 1 0,3-1 0,1-1 0,3-2 0,-4-2 0,1-2 0,-1-3 0,5 3 0,-1-3 0,0-1 0,1 0 0,-1 0 0,0 0 0,1 0 0,-1-4 0,0 0 0,4-4 0,0 0 0,4-1 0,-4 2 0,4-3 0,-4 2 0,5-1 0,-1 2 0,1-3 0,-1 2 0,3-1 0,-4 2 0,2-2 0,-1 5 0,3-3 0,-4 3 0,4-4 0,0 5 0,-3-5 0,0 4 0,0-1 0,4 2 0,-1 0 0,1-5 0,-1 6 0,1-2 0,0-1 0,-1 1 0,2-3 0,3 3 0,-4 0 0,4 4 0,0 0 0,0 0 0,0 4 0,0 0 0,-3 3 0,2-3 0,2 4 0,-2-5 0,1 3 0,-5-3 0,5-1 0,-1 1 0,4 2 0,-4-1 0,2 1 0,-2-1 0,3-3 0,5 3 0,0-2 0,0 2 0,0-3 0,0 3 0,4-3 0,-1-1 0,5 0 0,-5 0 0,5 0 0,-4 0 0,1 0 0,-2 0 0,2 0 0,3 0 0,-2 0 0,-2 0 0,-3 0 0,2 0 0,-1 0 0,-2 0 0,-1 0 0,1 0 0,-2 0 0,2 0 0,-7 4 0,7 0 0,-2 0 0,2-4 0,-3 1 0,3 3 0,-6-3 0,5 3 0,-1-3 0,2-1 0,-3 0 0,3 0 0,-6 0 0,6 0 0,-4 0 0,0 0 0,3 0 0,-3 0 0,-3 0 0,0 0 0,0 0 0,0 0 0,0 0 0,0 0 0,1 0 0,2 0 0,-1 0 0,-3 0 0,-1 0 0,5 0 0,-3 0 0,3 0 0,-4-1 0,4-3 0,0 2 0,4-6 0,-3 6 0,-1-2 0,-1-1 0,1 1 0,2-1 0,-1 1 0,-3 3 0,3-3 0,-5-1 0,4 1 0,-3-1 0,3 2 0,-1 1 0,1-1 0,-1-3 0,-3 3 0,0-2 0,8 1 0,-6 1 0,6-4 0,-4 1 0,0-2 0,3-2 0,-3 2 0,1 0 0,0 0 0,1-2 0,-2 3 0,2-2 0,-2 1 0,1-1 0,-4 6 0,4-5 0,-1 4 0,2 1 0,-2 3 0,2-2 0,-1-1 0,0 1 0,-1-1 0,5-3 0,-4 3 0,2-5 0,-6 4 0,4-1 0,-1 2 0,3 0 0,1-4 0,-4 4 0,0-1 0,-1-1 0,1 1 0,2-1 0,-6 2 0,4-2 0,-3-3 0,0-2 0,0 3 0,-3-3 0,2-2 0,-2 1 0,-2 0 0,1-1 0,0 1 0,-1-4 0,1 0 0,-2 4 0,-2 3 0,1 0 0,-5-3 0,4 1 0,-4 3 0,4-2 0,-4 5 0,0-4 0,-4 5 0,1-5 0,-1 4 0,-3-3 0,-1 3 0,-3-3 0,3 3 0,-4-5 0,1 1 0,-3-2 0,-1-1 0,0 0 0,0-1 0,0 1 0,0 0 0,0 0 0,0-1 0,-4-3 0,0 0 0,-1-1 0,2 1 0,0 2 0,-4-2 0,3 1 0,-4-1 0,5 3 0,-5-4 0,4 0 0,-3 1 0,3-1 0,-4 1 0,5 2 0,-5-2 0,4-1 0,-3 1 0,3-2 0,-4 2 0,2 1 0,-1-4 0,-3 4 0,2-1 0,-2 1 0,-1-1 0,3 2 0,1-2 0,-1 3 0,-3 0 0,-1-3 0,1 0 0,0-1 0,0 1 0,-1 2 0,1-2 0,-4-1 0,0 1 0,-2-4 0,2 4 0,2-4 0,-6 4 0,4-5 0,-4 1 0,1 3 0,-1 0 0,-2 0 0,2 1 0,-2-1 0,-2 1 0,1 1 0,-1-5 0,-3 4 0,-1-4 0,0 4 0,0-4 0,3 4 0,-2-4 0,1 2 0,-2-2 0,2-3 0,-5 4 0,5-3 0,-1 3 0,-2-4 0,2 3 0,-2-2 0,2-2 0,-2 1 0,-2-1 0,-3 1 0,3-1 0,-1 0 0,0 1 0,3-1 0,1 1 0,2-5 0,-5 1 0,5-4 0,-2 3 0,3-3 0,2 4 0,-1-2 0,1 2 0,-5-2 0,1-2 0,-1 1 0,5 3 0,-5 2 0,1-3 0,0 0 0,3 0 0,-1 0 0,-2 0 0,2 2 0,-2-5 0,2 1 0,1-1 0,1 2 0,-1 6 0,0-5 0,1 1 0,-5-5 0,1 0 0,1 2 0,6-1 0,-2 4 0,2-4 0,-6 0 0,-2-4 0,1 4 0,3-1 0,1 6 0,-1-1 0,-3-2 0,-1 2 0,-3 1 0,4 6 0,-2-2 0,2 2 0,2-3 0,-3 0 0,0-1 0,0 1 0,-3 3 0,4 0 0,-4-3 0,3 0 0,1-5 0,3 5 0,-1-1 0,-2-3 0,2 2 0,-2 1 0,1 1 0,-2-1 0,3 2 0,-2 2 0,-2-2 0,2 2 0,-2 1 0,2-1 0,-3 6 0,-5-3 0,4 4 0,0 1 0,0-1 0,-4 1 0,0 0 0,0-1 0,0 1 0,0 0 0,0-1 0,0 1 0,-1-4 0,-3 0 0,3 1 0,-2 7 0,0-2 0,-1 5 0,-2-4 0,-5 5 0,4-1 0,-1 4 0,1-4 0,-5 0 0,4-1 0,-4 2 0,8 1 0,-8-1 0,7-2 0,-2 1 0,-1-1 0,-3 1 0,4 3 0,-1-3 0,5-1 0,-5 1 0,4 0 0,-3 4 0,5-1 0,-2-3 0,6 3 0,2-3 0,-1 2 0,-7-2 0,7 3 0,-3-3 0,6-1 0,-2 1 0,4 0 0,-4 4 0,4-1 0,0-3 0,-2 3 0,2-3 0,-2 2 0,2-2 0,2 3 0,-2-3 0,2-1 0,1 1 0,-1-1 0,-2 2 0,2 1 0,-2-1 0,2-3 0,1 3 0,1-1 0,-1 4 0,0 0 0,1 0 0,-1 0 0,1 0 0,-1 1 0,0 3 0,1-2 0,-1 6 0,4-4 0,0 3 0,1-3 0,-5 4 0,2-6 0,2 2 0,-3 1 0,4-1 0,-3 3 0,3-3 0,-4 0 0,3-4 0,2 0 0,-2 0 0,4 0 0,-4 0 0,5-1 0,-1-3 0,3 3 0,0-3 0,1 2 0,0 2 0,-1 0 0,1 0 0,0 0 0,-1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7:34.491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35 213 8441,'-8'-4'-1128,"2"-1"507,1-2 1,0 4 620,1-5 0,3 4 0,-3-3 0,3 4 0,1-2 0,0 0 0,0-1 0,0 0 0,0 1 0,0 0 0,1 3 0,3-1 0,-3 1 0,4 2 0,0 0 0,-4 5 0,3 3 0,-2 3 0,2 4 0,-2 3 0,1 5 0,0 5 0,1 6 0,-3 5 0,3 7 0,2 6-84,1 9 1,0 6 1,0 13 0,1-1-39,3 0 1,2-1 121,2-3 0,-1-9 213,4-14 0,-3-8-126,4-14 1,-1-7 863,1-8-567,-3-7 1,-5-3 86,1-5 1,-1-7 65,0-4 0,1-5-90,-1-7 0,1-6-494,4-5 0,-3-5 64,6-6 1,-4-5-417,4-3 0,-4-3 249,4-5 0,-4-9-383,4-5 1,-5-10-61,1 6 1,-1-6 235,1 2 1,-3 4 56,3 11 0,-2 14-59,-2 20 473,1 10-175,-6 13 0,-1 8 60,-5 11 0,0 4 0,0 11 0,-5 5 0,-3 2 0,-7 2 0,8 7 0,-3 2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7:34.930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12 44 8271,'-5'-11'-1586,"3"0"952,-3 4 634,5-3 0,0 9 0,0-3 0,0 8 0,0 2 0,0 6 0,4 4 0,0 3 0,0 7 0,-4 4 0,0 3 0,0 1 0,0 4-25,0-1 1,0 2 6,0-1 0,0-5-89,0 4 0,0-9 115,0 2 0,0-10-21,0-5 0,-4-2 13,0-2 0,0-5 0,4-1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7:35.450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238 0 8360,'-11'0'-1067,"-1"0"0,6 2 1067,2 1 0,-2-1 0,3 8 0,-4-3 0,3 8 0,-3 4 0,4 4 0,-1 3 0,-2 8 0,-2 8 0,0 2 0,0 1 0,-2 0 0,3 0 0,-4-3 0,0-1 0,0-9 0,0-2 0,-1-10 0,1-5 0,0-3 0,-1 0 0,1-6 0,0-1 0,-1-5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7:35.688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0 57 8360,'0'-11'-657,"0"0"-82,0 0 1,5 0 738,3 4 0,2 2 0,1 11 0,0 6 0,4 4 0,1 6 0,-1 2 0,-4 3 0,0 2 0,1 5 0,-1-1 0,0 1 0,-3 0 0,-1 0 0,1 4 0,3 0 0,-3-2 0,-1-6 0,-3-2 0,3-6 0,0-4 0,0-3 0,-2-2 0,-5-7 0,0-6 0,0-6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7:35.819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12 193 8360,'-6'-11'-1067,"1"0"0,11-1 1067,5 1 0,3 0 0,9-1 0,2-3 0,9 0 0,6-1 0,5 1 0,0 2 0,4-2 0,-2-3 0,-2 1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7:36.958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23 190 8456,'-4'-11'-851,"1"-1"1,-2 2 169,1 3 681,3-3 0,-4 7 0,5-4 0,0 4 0,3 0 0,1 6 0,4 1 0,-5 7 0,6-1 0,-1 9 0,-2 1 0,2 7 0,-2 5 0,1 6 0,2 10 0,-5 1 0,0 7 0,-4 8 0,0 7-163,0 12 0,0 5 163,0 2 0,0-8 0,0-14 0,3-8 0,1-11 0,5-6 0,-1-13 0,2-8 0,1-10 105,0-9 0,-3-3 78,-1-3 0,1-9 315,3-6 1,0-5-154,1-3 0,4-7 41,3-5 0,-1-6-482,0-1 1,1-1 218,4-7 0,-1-4-201,1-3 1,1-10 67,2-2 0,3-10-384,5-4 0,5-5 258,3 4 1,-4 7-130,0 16 1,-4 15-65,-4 15 0,-7 11-85,-8 16 0,-6 4 414,-2 11 0,0 1 0,0 10 0,-2 3 0,-5 5 0,0 9 0,5-6 0,1 9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7:37.305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45 35 8301,'-7'0'-321,"-1"0"0,1 0-1123,-5 0 1444,6 0 0,1 0 0,6-4 583,3 0 0,7-3-6,8 3 1,4-4-41,3 5 0,-2-1-526,3 4 0,-4 1-449,0 3 0,-2 6-426,-2 5 1,-4 6 507,-7 2 0,-4 1 187,-8 6 1,-4-1 168,-7 1 0,-1 1 0,-3-4 0,-1-2 0,5-6 0,4-4 0,3-8 0,7-2-112,1-5 0,11-6 123,12-5 0,9-9-11,10-7 0,6-4-8,1 1 1,3-3-17,-3-1-143,5 5 1,-7-3 0,3 3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7:37.831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351 68 8338,'0'-11'0,"0"0"0,0-1-326,0 1 1,-2 4-1140,-1-1 1465,1 6 0,-3-3 0,2 13 0,-1 4 0,-6 12 0,-1 2 0,-1 7 0,-3 4 0,-2 3 0,-2 6 0,-3 3 0,0 0 0,-1-2 0,1-5 0,3 1 0,0-6 0,1 0 0,-1-7 0,2-8 0,2-6 0,2-4 0,-3-6 0,5-6 0,-1-6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42:17.115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125 80 8213,'0'-12'-2169,"0"5"2169,0-1 0,0 6 0,-1-4 0,-3 2 0,3 3 0,-4-4 0,1 13 0,0 4 0,-1 1 0,1-1 0,3-1 0,-3 0 0,-1 1 0,1-1 0,1 0 0,3 1 0,0-5 0,0 1 0,0-1 0,0 0 0,1-2 0,3-5 0,2 0 0,5 0 0,4-5 0,0-3 0,4-6 0,-4-1 0,4-4 0,-4 4 0,0-1 0,-3 1 0,-2 2 0,-3-2 0,-2 3 0,-5 0 0,-1 2 0,-3 3 0,-3 2 0,-8 5 0,-3 0 0,-5 0 0,1 8 0,-1 4 0,2 3 0,2 0 0,-1-1 0,5 5 0,0-2 0,3 2 0,1 2 0,5-7 0,2 5 0,3-5-274,1 2 275,5-10 0,2 3 190,8-5-1,3 0-173,0-9 1,3-2-228,-2-4 104,2 0 0,0-2 102,-2-2 0,-2 3-6,-6-3 0,0-2 10,1 2 0,-6 0 0,-2 4 0,-3-1 0,-1 1 0,-5 1 0,-3 3 0,-3-2 0,-4 5 0,-1 0 0,-3 4 0,-3 5 0,4 3 0,-4 3 0,0 4 0,4-1 0,3 5 0,2-4 0,2 4 0,1-5 0,2 1 0,3-3 0,5 0 0,0-1 0,0 0 0,9-5 141,3-2 0,3-3-132,0-1 1,1-5-144,3-2 0,1-3 118,-5-1 0,4 3 18,-4 0 0,-4 1-11,-3-4 9,-1-1 0,0 6 0,-7 1 0,-7 10 0,-4 1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7:38.028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0 55 8338,'0'-11'-1628,"0"0"1302,0 0 1,0 3 325,0 0 0,5 6 0,3-2 0,2 8 0,1 3 0,4 5 0,0 3 0,2 6 0,-2 6 0,-3 4 0,4-1 0,0 3 0,-1 1 0,-4 0 0,-3 0 0,-2 0 0,2-1 0,-3 1 0,-5 0 0,0-6 0,0-5 0,-7-2 0,-4-6 0,0 0 0,-6-4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7:38.147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10 102 8338,'-6'-16'0,"2"3"-814,8-2 0,7 4 488,8 3 1,9-2 325,6 3 0,5 1 0,6-2 0,4 5 0,0 0 0,5 1 0,-2 2 0,4 0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7:39.228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12 197 8298,'-4'-17'-1122,"0"2"0,1 2 1122,3 2 0,1 1 0,3 2 0,-2-1 0,6 6 0,-1-5 0,5 4 0,-1 1 0,0 3 0,1 5 0,-1 2 0,0 8 0,0 4 0,0 9 0,-4 6 0,2 6 0,-5 9 0,3 11 0,-3 8 0,3 5 0,-3 2 0,0 6-165,-4 9 1,1 1 164,3-9 0,1-7 0,3-23 0,0-11 0,-4-11 0,5-10 0,-4-10 484,3-10 1,-2-6-33,-2-9 0,3-4-8,8-8 0,-1-5-271,5-6 1,0-9-36,3 2 0,5-8-472,-1 1 0,0-9 238,-3-3 0,3-4-293,1-3 1,4-11 263,-1-4 1,3-1-225,1 8 0,-5 11 32,-3 8 0,-3 18 317,-4 16 0,-4 13 0,-8 13 0,-2 5 0,-5 6 0,0 7 0,0 5 0,0 1 0,0 6 0,-5 0 0,-1 4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7:39.648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45 80 7987,'-6'0'-1972,"1"0"1972,5-5 0,3 0 0,4-3 0,3-2 338,13 2 1,-2-2-54,9-1 0,0 1-321,4 3 1,-3 2-120,-1 5 1,-5 0-218,1 0 1,-8 5 237,-7 2 1,-5 9 99,-6 7 0,-5 1 34,-2 6 0,-8 0 0,-4 4 0,1-1 0,-1-3 0,6-2 0,-2-6 0,3 1 0,5-1 0,2 1 0,5 0 0,0-6 0,0-2 0,5-2 0,2-2 0,3 4 0,2 0 0,-6 2 0,-2-2 0,-3-3 0,-1 3 0,-5-2 71,-3-2 1,-7 1-66,-4-1 1,-2-5-111,-2-2 1,-3-3 110,0-1 1,1-2-36,6-6 28,-3 1 0,5-20 0,-6 3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7:40.187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351 12 8036,'-6'-5'-1871,"-4"4"1871,9-4 0,-10 6 0,4 3 0,-2 4 0,2 7 0,-5 7 0,1 8 0,-2 4 0,-5 4 0,2 6 0,-2 5 0,-1 5 0,-4-1 0,1 0 0,-1-4 0,2-7 0,2-12 0,2-3 0,6-8 0,0-1 0,0-6 0,3-3 0,0-9 0,1-5 0,-4-2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7:40.396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12 78 8036,'-4'-15'0,"1"0"0,-1 0-720,4 4 1,0 3 431,0 1 1,1 4 287,3-1 0,1 4 0,2 4 0,3 2 0,-2 6 0,2 4 0,1 3 0,1 3 0,-1 5 0,0-2 0,1 5 0,-1 4 0,0 4 0,0-1 0,1-3 0,-5 0 0,1 0 0,-2 0 0,2 0 0,-2-6 0,-2-6 0,-3 0 0,3-7 0,-3 0 0,-1-4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7:40.529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1 124 8136,'9'-5'-751,"2"-2"0,4-3 451,11-1 0,8-1 300,8 1 0,8-4 0,7 0 0,-6 3 0,2 5 0,-5-1 0,-3-3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7:41.672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23 236 6179,'-5'-12'0,"4"5"0,-3-1 0,3 4 0,1-3 0,-4 3 0,0-3 0,0 3 0,4-4 0,0 6 0,0-3 0,5 15 0,2 4 0,4 12 0,0 9 0,1 10 0,-1 7 0,0 8 0,4 11 0,0 11 0,0 10-193,-9-39 1,0 0 0,-1-2 0,1-1 192,0 2 0,-1-2 0,7 39 0,-1-13 0,4-12 0,0-19 0,2-12 0,-2-18 0,-2-8-10,6-3 0,-5-5 150,1-7 0,-2-5 466,-2-14 1,5-3-236,3-8 1,-1-3 18,1-8 0,-1-3-395,5-4 0,0-7-191,-1-5 1,0-1-20,-3-6 1,2-2 112,-2-6 0,-3-4-10,-1-7 0,-4 9 105,-3 2 1,1 18-202,-5 12 1,1 16-17,-2 11 2,-1 12 1,3 12 44,-5 9 0,0 6 177,0 9 0,0 6 0,0 2 0,-4 4 0,0 4 0,0-2 0,4 6 0,0-1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7:42.029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12 12 7483,'-6'-7'-656,"1"2"0,5 7 656,0 1 0,0 9 0,0 7 0,3 7 0,1 4 0,0 6 0,-4 2 0,0 9 0,0-2 0,0-1 0,0-3 0,0-5 0,0-3 0,0-1 0,0-10 0,1-6 0,3-13 0,3-3 0,8-3 0,1-9 0,6-7 0,0-7 0,8-4 0,-5-4 0,1-4 0,3-2 0,-5-5 0,4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7:42.172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80 0 8067,'-19'8'-729,"0"-1"0,5-3 437,-1 4 0,8 0 292,3 7 0,3 1 0,1 6 0,1 1 0,3 11 0,-2-3-40,6 7 1,-1 1 5,5-2 0,-1 6 264,0-1 1,1-3-69,-1-2 0,0-7-425,1-3 1,-5-5 262,1-3 0,-1-2 0,4-6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42:18.249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23 12 8248,'-6'1'-2043,"2"3"2043,-2-3 0,4 4 0,-3-5 0,15-5 0,-7 4 0,7-9 0,-10 3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7:42.758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181 12 7873,'-11'0'-1834,"0"-5"1834,4 3 0,-3-3 0,9 10 0,-3 3 0,-1 8 0,1 7 0,-1 2 0,2 9 0,-2 2 0,-3 10 0,-2 4 0,2 3 0,-2 2 0,-1 1 0,0-5 0,-1-6 0,5-6 0,-1-9 0,5-4 0,-5-7 0,6-2 0,-3-11 0,5-6 0,-5-11 0,-2-7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7:42.939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22 1 8178,'-7'0'-1986,"-1"0"1986,6 0 0,-2 2 0,8 6 0,2 1 0,5 9 0,4 6 0,0 6 0,4 3 0,-4 1 0,2 1 0,-2 3 0,-3-2 0,3 6 0,-2-6 0,-2 2 0,-1-8 0,-2-4 0,-3-3 0,-5-4 0,0-3 0,0-5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7:43.081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22 204 8173,'-10'-5'-763,"3"-3"1,3-2 457,8-1 1,8-2 304,11-2 0,6-1 0,8-3 0,7-2 0,5 2 0,4 3 0,-4 1 0,-1 3 0,-7 5 0,3-3 0,-3 3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7:52.327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12 351 8347,'0'-7'-1144,"0"-1"1,-1 6 1143,-3-2 0,3-2 0,-4 3 0,5-4 0,0 4 0,0-3 0,0 2 0,0 3 0,0-4 0,5 5 0,-4 0 0,9 0 0,-8 5 0,6 2 0,-4 3 0,3 2 0,-3 0 0,4 3 0,-5 3 0,5 5 0,-4-1 0,3 1 0,-3-1 0,4 1 0,-5 0 0,5-1 0,-4 0 0,3-3 0,-3-3 0,3-5 0,-3-1 0,4-2 0,-1-3 0,5-5 0,0-5 0,3-3 0,-1-8 0,5-7 0,1-4 0,6-7 0,3-5 0,5-3 0,6-2 0,6-1 0,4-4 0,6 0 0,2 0-124,3 4 1,-7 5 123,2 2 0,-2 3 0,3 1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35:51.339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 11 7553,'0'-6'-1364,"0"1"1364,0 5 0,0 10 0,0 3 0,0 9 0,0 3 0,0 6 0,0 6 0,0 16 0,0 11 0,0 15 0,0 9-257,0 6 0,0 6 257,0-2 0,0-13-158,0-6 0,3-13 164,1-10-143,5-14 140,-8-5 0,6-18-14,-4 0 13,-1-10-6,3-4 4,0-5 0,-4-10 0,9-3 0,-4-9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35:51.920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395 101 8240,'-7'-12'-627,"2"5"-78,5-1 1,-4 4 704,1-3 0,-1-1 0,-1-3 0,4 0 0,-9 1 0,2 2 0,2 2 0,-2 2 0,-1 3 0,-6-3 0,-2 4 0,-6 4 0,-1 3 0,-2 8 0,-3-1 0,-5 5 0,1 4 0,3 3 0,3 0 0,4-3 0,5 5 0,3 2 0,8 1 0,3-1 0,9 2 0,6-6 0,10 1 0,5-5 0,9 5 0,-1-1 0,4-3 0,-1-5 0,-1 1 0,1 4 0,1-2 0,-4-2 0,-3 1 0,-8-5 0,-7 4 0,-4-4 0,-6 0 0,-6-3 0,-6-1 0,-6 0 0,-5 1 0,-10-1 0,2-4 0,-5 1 0,1-6 0,-1 2 0,-1-1 0,4 0 0,-2-1 0,7 2 0,-4-3 0,8-1 0,1-4 0,2 0 0,3-10 0,0 2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35:52.240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0 91 8094,'4'-15'-295,"0"0"0,1 0-369,-1 4 0,-2-1 664,6 1 0,-4 5 0,3 2 0,-3 3 0,3 1 0,-3 5 0,4 2 0,-6 13 0,2 7 0,-3 14 0,-1 8 0,0 10 0,0 5 0,0 4 0,0 4 0,-5 2 0,-2 5 0,2 2 0,1-6 0,-1-5 0,1-13 0,0-11 0,4-4 0,0-7 0,0-5 0,5-7 0,2-8 0,4-8 0,0-2 0,1-5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35:52.441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0 158 8042,'5'-11'-1443,"0"0"1154,3 0 1,5-2 288,-1-2 0,7 2 0,-1-2 0,5 3 0,2 0 0,2 1 0,-2 0 0,-1 1 0,-2 2 0,0 3 0,-4 5 0,-1 5 0,-6 7 0,0 5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35:52.554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11 125 8042,'-7'0'-2020,"4"-1"2020,6-3 0,6 2 0,10-6 0,1-3 0,10-4 0,4-4 0,4 4 0,5-10 0,-3 1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35:53.003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90 135 8233,'-11'-6'-626,"3"-4"-78,1 2 1,1-2 703,-2-1 0,3 0 0,6-1 0,3 1 0,2 0 0,7-1 0,2 1 0,-1 4 0,5-1 0,-1 5 0,5 0 0,-5 4 0,-3 6 0,-4 6 0,-3 10 0,-3 9 0,-5 6 0,-10 11 0,-6 8 0,-5-1 0,-5 4 0,1-2 0,-6-1 0,8-7 0,0-5 0,5-6 0,7-9 0,5-3-185,2-8 1,9-8 186,6-7 1,7-8 142,8-4 1,3-3-84,5-4 0,0-3-297,0-4 235,-5-1 0,9-5 0,-3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39:38.544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23 159 7918,'-11'0'-1911,"5"0"1911,1 0 0,6-2 0,3-1 0,8-4 0,11-4 0,5-2 0,6-2 0,3 3 0,1-3 0,5 1 0,-2-1 0,2 2 0,-2-2 0,-2 8 0,-5-3 0,0 3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42:18.930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123 80 6676,'7'6'-628,"-2"-1"628,-5-5 0,-5 5 0,0-2 0,-3 4 0,3 1 0,0 3 0,4 0 0,-3-4 0,8-4 0,2-1 0,5-2 0,4-4 0,0 0 0,6-6 0,-3-1 0,0 0 0,1-5 0,-5 0 0,1 1 0,-3 0 0,0 4 0,-6-1 0,-2 1 0,-4 5 0,-4 2 0,-6 3 0,-5 1 0,-9 2 0,1 6 0,-2-1 0,3 8 0,0-1 6,3 1 0,-1-1 135,5 5 1,0-5 32,4 1 1,3-3 159,1 0 1,4-1-128,-1 0 0,6-1-73,5-2 0,2-3-115,10-5 0,0-1 95,3-3 1,1-2-657,0-6 0,2 0 189,-3-3 1,3 2 81,-6-2 1,-2-1 270,-2 1 0,-4 0 0,-3 3 0,-3 1 0,-5 0 0,0-1 0,0 1 0,-11 5 0,-4 2 0,-5 3 0,-2 1 0,-5 5 0,1 2 0,-4 7 129,3 1 0,-3 2 258,4-2 1,3-2-110,4 6 0,7-5 67,1 1 1,0-2-339,8-2 1,0-5 122,7-2 0,7 1-590,8-1 0,2 0 257,2-4 1,0-4-566,-1 0 768,1 0 0,0-6 0,-1-2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35:53.449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23 23 8133,'0'-6'-1949,"0"-1"1949,0 4 0,5 1 0,-4-3 0,9 5 0,-8 0 0,3 7 0,-5 4 0,0 5 0,0 7 0,0 5 0,0 2 0,0 7 0,-2 0 0,-1 4 0,-2 3 0,-3 1 0,2 2 0,2-9 0,3-1 0,-3-3 0,-1-6 0,1-5 0,0-1 0,4-14 0,5 2 0,2-10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35:53.694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192 11 6633,'-1'-6'-300,"-3"2"1,2 3 299,-6 1 0,1 1 0,-4 3 0,-1 2 0,1 6 0,-2 4 0,-2 3 0,1 2 0,-4 2 0,4-1 0,-1 1 0,0 1 0,3 2 0,0-6 0,8 3 0,0-4 0,4 0 0,1-2 0,3-2 0,4-2 0,7 2 0,1-6 0,3-2 0,2-3 0,-2 4 0,3-2 0,0 2 0,-3 0 0,0-4 0,-5 5 0,7-3 0,-3 5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35:53.950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 34 6646,'7'-3'-304,"1"-1"0,-4-1 304,3 1 0,4 3 0,5-3 0,0 1 0,-1 0 0,-1 1 0,5-1 0,-4 1 0,4 2 0,-4 0 0,3 0 0,1 0 0,4 0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35:54.266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22 91 8135,'5'-11'0,"3"0"-751,2-6 1,2 5 450,4-3 0,-3 6 300,6 1 0,0 6 0,-1-3 276,-3 5 1,-4 1 43,-3 3 0,-3 5-725,-5 9 0,-3 6 211,-4 10 1,-6 1 53,-10 3 1,1-2 145,-1 6 0,2-6-6,2 2 0,-1-8 0,5-3 0,5-4 0,6 0 0,4-7 0,4-4 0,7-6 0,8-6 0,12-5 0,7-3 0,10-7 0,4-3 1,2-4-13,-1 0 1,-4 3 11,-7 0 0,-3 5 0,-5-2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36:00.553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57 12 7534,'0'7'-1350,"0"-2"1350,0-5 0,5 0 0,-4 0 0,4 0 0,-5-5 0,0 3 0,0-3 0,-1 1 0,-3 1 0,3-1 0,-4 4 0,5 10 0,0-6 0,0 7 0,0-7 0,0 2 0,0-2 0,0-3 0,0 4 0,1-12 0,3-1 0,-3-1 0,3 6 0,-3 1 0,-1-3 0,-5 5 0,3 2 0,-6 1 0,2 4 0,-2 4 0,0-4 0,4 1 0,-1-1 0,1 5 0,3-5 0,-3 1 0,3-4 0,1 3 0,0-4 0,0 2 0,5-9 0,2 0 0,-2-5 0,-1 2 0,2-3 0,-4-2 0,1 1 0,-1 4 0,-2-1 0,0 6 0,0-3 0,-5 5 0,-3 0 0,-2 0 0,-1 0 0,-1 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36:01.812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0 1 6034,'6'0'0,"-1"0"0,-3 0 0,1 0 0,-1 0 0,3 0 0,-5 5 0,1-4 0,3 3 0,-3-3 0,4-1 0,0 0 0,-4 0 0,4-5 0,-5 4 0,0-4 0,-5 5 0,4 1 0,-3 3 0,-1-2 0,1 6 0,1-4 0,3 3 0,0-4 0,0 7 0,0-9 0,0 4 0,1-12 0,3-1 0,-3-1 0,3 5 0,-3 3 0,-1-9 0,-5 9 0,2-4 0,-4 5 0,4 0 0,-2 0 0,0 0 0,-1 0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36:04.509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46 68 6634,'0'7'-600,"-2"-2"600,-1-5 0,1 0 0,-3 0 0,5-5 0,0 3 0,0-3 0,-5 5 0,4 0 0,-4 2 0,5 1 0,0 0 0,0 4 0,-1-3 0,-3 4 0,3-5 0,-3 5 0,3-4 0,1 3 0,0-4 0,5 2 0,1-6 0,5-3 0,-3 1 0,0-4 0,-2-2 0,1-6 0,0 6 0,-4-2 0,-1 2 0,1-2 0,-1-1 0,-2 1 0,-2 5 0,-1 2 0,-4 4 0,-4 4 0,4-2 0,-1 6 0,0-1 0,-3 5 0,4-1 0,-1 0 0,6 1 0,-2-1 0,3 0 0,1 1 0,0-6 0,5-1 0,1-10 0,5-3 0,0-2 0,1-1 0,-5 0 0,1-1 0,-6 1 0,2 0 0,1-1 0,-1 1 0,0 4 0,-4-1 0,-2 5 0,-1 0 0,0 1 0,-4 2 0,-1 5 0,-3 3 0,3 2 0,1 1 0,4-4 0,-7 3 0,4-4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36:05.640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46 89 8076,'-6'0'-2049,"-1"0"2049,3 0 0,3 5 0,-4-3 0,0 3 0,4 0 0,-4-4 0,5 9 0,0-9 0,0 9 0,0-7 0,0 4 0,0-4 0,0 2 0,5-10 0,-3 2 0,6-4 0,-4-1 0,3-3 0,-3-4 0,4 0 0,-5 0 0,5 3 0,-6 1 0,2 0 0,-3 3 0,-1 1 0,0 4 0,-1-6 0,-3 6 0,2 0 0,-6 7 0,2-2 0,-1 6 0,-4 0 0,6 3 0,-2 0 0,-3 0 0,9 1 0,-4-5 0,5 1 0,1-6 0,3 2 0,-2-3 0,6-1 0,-5-1 0,5-3 0,-4 2 0,3-6 0,-3 5 0,4-5 0,-6 4 0,2-3 0,-3 4 0,-1-3 0,0 2 0,0 3 0,0-3 0,0 8 0,0 2 0,-5 5 0,-1 1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8:14.892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23 35 8239,'-6'0'-1331,"1"-5"1331,5 3 0,-2-6 0,-1 4 0,1 0 0,-3 4 0,5-5 0,0 4 0,0-4 0,0 15 0,2-3 0,1 8 0,-1 4 0,1 4 0,4-1 0,-6 16 0,9-8 0,-4 19 0,4-7 0,-2 7 0,2-3 0,-4-1 0,6 1 0,-1-7 0,0-5 0,0-11 0,1-7 0,3-5 0,0-4 0,0-2 0,-4-5 0,1-5 0,-1-2 0,4-4 0,0-5 0,0-1 0,-4-6 0,1 1 0,4-1 0,-7 2 0,2 2 0,3-8 0,4 4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8:15.082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23 204 8292,'-12'-5'-640,"6"-2"-80,2-4 1,3 0 719,1-1 0,5 4 0,3-4 0,7 4 0,4-8 0,-3 4 0,10 1 0,-7-5 0,8 1 0,1 0 0,-4 4 0,3 0 0,-3 3 0,-2 1 0,-4 4 0,-2-2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42:20.270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123 114 7900,'-7'0'-271,"-1"0"0,6-1-947,-2-3 1218,-2 3 0,0-6 0,-1 4 0,2 1 0,4-3 0,-3 5 0,3-5 0,-4 4 0,5-4 0,0 14 0,0 2 0,0-1 0,0-2 0,0-1 0,0 5 0,0-1 0,0 0 0,5 1 0,-3-2 0,6-3 0,-2-1 0,2-2 0,2-3 0,-3 3 0,3-8 0,1-3 0,2-4 0,2-4 0,-2 1 0,2-5 0,-6 4 0,-2-4 0,-4 4 0,0-4 0,-1 5 0,-2-1 0,-2 6 0,-1 2 0,-5 4 0,-7-1 0,1 4 0,-5 4 0,0 3 21,-3 4 0,-1 5 197,1 3 1,4-1-62,3 0 1,4 0 92,3 1 0,2 2-133,2-2 0,3-3 12,-3 0 0,8-5-34,3-4 1,5 2 52,3-5 0,-1 0-238,4-4 0,1-5-142,4-3 1,1-6-173,2-1 1,-2-5 124,2 1 0,-3-2 36,-4-2 0,-2 1 243,-2-1 0,-7 4 0,0 0 0,-6 6 0,-2-3 0,-5 9 0,-2 3 0,-9 3 0,-2 1 0,-3 2 30,3 6 0,-6 1 119,5 10 0,-4-4 41,8 4 1,0-4 159,4 3 1,1-2-110,2 2 0,3-4-67,5 1 1,0-2-115,0-2 1,1-5-19,3-2 1,6-3-103,5-1 0,5-1-35,-1-3 1,1-2-354,-1-5 0,1-2 127,-5-2 0,4 1 25,-4-4 0,-1 4 296,-6-1 0,1 2 0,-6 2 0,0 3 0,-7 1 0,-2 4 0,-6-1 0,0 4 0,-3 4 0,2 2 0,-2 6 0,-2 4 0,-1 2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8:15.330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11 1 8280,'-6'0'-1910,"1"0"1751,5 0 0,0 5 159,0 2 0,0 4 0,0 5 0,5-3 0,3 6 0,-2 0 0,2 4 0,-2-1 0,1 1 0,3 5 0,-3-5 0,4 5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8:16.523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12 46 8138,'0'-8'-1803,"0"1"1502,0-1 301,0 2 0,-1-3 0,-3 5 0,2 0 0,-3 4 0,5 14 0,0 5 0,4 7 0,0 5 0,0 4 0,-4 10 0,4 7 0,-1 4 0,5 7 0,-4 8 0,4 1 0,0 0 0,2-8 0,1-15 0,2-7 0,2-11 0,-2-10 0,2-10 0,1-6 0,-1-8 0,4-5 0,-4-7 0,5-3 0,-2-9 0,4-2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8:16.658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33 283 8138,'-11'-4'0,"0"0"0,4-4-752,4 0 1,8-3 450,6-4 1,6-3 300,10-5 0,7 1 0,7-1 0,-1-3 0,2-1 0,-2 2 0,2 6 0,2-7 0,-4 2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8:17.411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12 23 8021,'-7'-7'-1430,"4"-1"859,1 6 571,2-3 0,0 14 0,0 2 0,0 9 0,0 3 0,0 0 0,0 8 0,0-5 0,0 4 0,0-3 0,0 3 0,5-5 0,3 1 0,-2-7 0,2-4 0,3-4 0,4-3 0,2-4 0,-2-8 0,2-2 0,6-6 0,-1-5 0,1-6 0,0-4 0,-1-7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8:17.550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34 1 8021,'-11'0'-1430,"3"0"1144,1 0 1,4 1 285,0 3 0,1 2 0,2 5 0,4 6 0,0 1 0,5 4 201,-2 0 0,3 5 48,2-1 1,3 9-523,0-1 0,0 3 124,-4-3 0,0-2 149,1-2 0,-1 8 0,0-3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8:18.679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0 0 8313,'0'7'-806,"0"3"0,0-4 483,0 5 1,0 2 322,0 2 0,0 9 0,0 10 0,0 5 0,0 6 0,4 1 0,0 3 0,5-2 0,-2 2 0,2-8 0,-2-3 0,7-9 0,-2-7 0,1-4 0,-1-7 0,0-4 0,3-4 0,-1-1 0,5-2 0,5-10 0,5-3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8:18.832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34 227 8271,'-12'-1'-793,"1"-3"0,5-3 476,2-4 0,13-1 317,6-3 0,11 1 0,8-5 0,4 4 0,3-4 0,7 0 0,-3-4 0,2 6 0,-6 2 0,-2 2 0,0 2 0,1 0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58:19.933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0 114 7569,'0'-6'-1376,"0"-1"1376,0 4 0,0 1 0,0-8 0,0 9 0,0-4 0,0 0 0,0 4 0,0-4 0,0 0 0,0 3 0,0-3 0,6 5 0,-5 0 0,4 0 0,0 0 0,-4 0 0,4 0 0,-5-5 0,0 4 0,0-4 0,5 5 0,-4 0 0,4-5 0,0 4 0,-2-4 0,4 5 0,-3-4 0,4 0 0,-1-1 0,5 1 0,-5 3 0,1-3 0,-1-1 0,5 2 0,-1-1 0,0 4 0,0 0 0,1 0 0,-5 0 0,1 0 0,-6 5 0,2 2 0,-4 7 0,-4 1 0,2 4 0,-6-4 0,-3 5 0,-4-1 0,0-2 0,4-2 0,1 1 0,2-1 0,-1-4 0,5-3 0,1-4 0,3 3 0,1-4 0,3 0 0,7-1 0,8-2 0,2 0 0,2 0 0,-1 0 0,1 0 0,0 0 0,-1 0 0,-4 5 0,-3 2 0,0 3 0,-4 2 0,-2 3 0,-9 0 0,-1 5 17,-3-1 0,-7-2 215,-8 2 0,-2-5-70,-2 1 0,-1-2 88,-2-2 1,3-1-442,0-2 0,2 0 129,6-4 1,0 0-286,4-4 1,-1-1 47,1-3 299,5 3 0,1-14 0,5 2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01:53.811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2138 306 7992,'-20'-1'-240,"-3"-3"0,7-1 0,-6-4 0,4 3 0,1 0 240,1 0 0,-3 2 0,4-2 0,1 1 0,2 1 0,-3 4 0,0 0 0,-1 0 0,5 0 0,-4-2 0,0-1 0,-1 1 0,1-1 0,1 1 0,-5 2 0,4 0 0,-4 0 0,0 0 0,-3 0 0,-1 0 0,0 0 0,1 4 0,-1 0 0,-5 5 0,-2-2 0,-1 3 0,1 2 0,-3-1 0,3 0 0,-4 2 0,-4 2 0,3-1 0,-3 5 0,-1-1 0,2 5 0,-6 3 0,2 1 0,2 4 0,1-1 0,-1 2 0,1-2 0,-1 6 0,2-2 0,-2 3 0,-3-3 0,3 3 0,5 1 0,-3 1 0,-1-1 0,-1 1 0,1 2 0,3 2 0,-2-6 0,-4 7 0,0 2 0,6-1 0,1 4 0,2-6 0,-2-2 0,1 4 0,-1 4 0,5 2 0,2-2 0,3-2 0,2 6 0,3-4 0,0 4 0,5-5 0,-1 1 0,3 1 0,0-1 0,1 5 0,0-1 0,1-3 0,2-1 0,-1 1 0,6-1 0,-1 5 0,4-1 0,1-3 0,3-1 0,3-1 0,9 1 0,-3 0 0,6 0 0,0 0 0,4-8 0,0 5 0,4 3 0,-3-3 0,2 3 0,2 1 0,-2-1 0,1 2 0,-5-2 0,5 1 0,-1 3 0,0 1 0,-3-5 0,0 5 0,-1-2 0,5 4 0,-1 0 0,0-3 0,-3 0 0,0-1 0,-1 5 0,1 2 0,-1-2 0,1 2 0,0-7 0,-5 4 0,1 0 0,4 5 0,3-1 0,1-4 0,-5-3 0,6-5 0,2 1 0,3 1 0,1-1 0,1 0 0,3-4 0,3-3 0,8-1 0,-1-1 0,4 2 0,-4-2 0,1-2 0,3-3 0,0 3 0,4-1 0,0-3 0,2 1 0,2-8 0,-1 3 0,6-4 0,-1 5 0,3-5 0,-2 0-134,-1-3 1,1-2 133,7-2 0,0 0 0,4-8 0,-1 3 0,1-6 0,0-3 0,11-2 0,3-1 0,5-2 0,0-5-252,-1-3 1,-1-2 251,5-1 0,-6-1 0,-2 1 0,1 0 0,-4 0 0,2-1 0,1 1 0,-4-2 0,-3-2 0,-3 1 0,-1-4 0,1 3 0,3-4 0,-2-1 0,2-7 0,-3 2 0,-1-5 0,-2 0 0,2-4 0,-7-1 0,3-3 0,-5 2 0,-2-6 0,-4-1-144,0-6 1,-10 5 143,-1-5 0,-9 5 0,-2-5 0,-5-2-30,5-2 0,-11 3 30,-1 1 0,-5 1 122,-2-1 1,-5-2-123,-3-6 0,-4 4 248,-3 1 1,-3 3-249,-5-4 0,0 4 154,0-4 1,-4 5-155,0-1 0,-1-1 33,1 1 0,3-6-33,-3-2 0,8 1 0,4-5 0,2 2 0,1-1 0,1 0 0,4-8 0,-4 6 0,3-5 0,2 1 0,-2-2 0,3 1 0,-2-1 0,-1 1 0,-4 3 0,1-3 0,4 3 0,-8 2 0,4-3 0,-5 6 0,1-1 0,0-1 0,-4 0 0,0-3 0,-4 4 0,-1 0 0,-3 3 0,0 0 0,-7 1 0,2 1 0,-6 2 0,-3-1 0,0 5 0,-4-4 0,0 4 0,-5-5 0,1 1 0,-2 3 0,2 1 0,1 1 0,-5-1 0,-1 3 0,-2-3 0,-5 2 0,0 2 0,-5 1 0,2 3 0,-3-6 0,-1 6 0,1-2 0,2 5 0,-3 3 0,0-2 0,-4-1 0,-4 4 0,2-3 0,2 7 0,-3 1 0,-4-1 0,-1 5 0,0-1 0,2 2 0,2 1 0,-6 1 0,3-1 0,-3 2 0,2 2 0,1-1 0,-1 5 0,1-4 0,-1 4 0,-3-4 0,0 4 0,-1 0 0,5 3 0,-1-1 0,1 1 0,-3-1 0,2 5 0,-2 2 0,6-2 0,-2 6 0,-2-2 0,-2-1 0,3 1 0,-2 0 0,9 4 0,-5-1 0,1-3 0,-1 3 0,1-3 0,2 3 0,2 1 0,1 1 0,-5 3 0,6-1 0,-2 4 0,-2-3 0,2 3 0,-5 2 0,2 6 0,1-1 0,2 5 0,2 0 0,-2 3 0,1 1 0,-5 0 0,2 0 0,-2 4 0,-2-2 0,2 5 0,0 0 0,-3 4 0,7 0 0,-7 0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02:03.803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46 333 8269,'-7'-7'0,"-1"-1"0,5 4-212,0-3 1,-2 3-1426,1-4 1637,-5 6 0,8-3 0,-4 6 0,5 3 0,5 2 0,2 6 0,0 5 0,0 6 0,5 6 0,3 8 0,1 5 0,-1 7 0,3 4 0,4 7 0,1 3 0,-1 5 0,6-2 0,2-2 0,3-7 0,1-8 0,-5-14 0,-3-9 0,-7-8 0,-4-11 0,-2-7 0,-2-7 0,-1-4 0,-3-5 0,2-6-50,-5-8 1,5-9 135,-2-6 0,2-2-201,-1-6 0,1 1 137,-6-5 0,1-6 47,-4-5 1,0-5-210,0-6 0,-1 4 97,-3 0 0,-2 8 30,-6-1 0,5 23-11,-1 7 1,1 16 23,-4 7 0,-1 8 0,1 7 0,0 7 0,-1 8 0,1 3 0,0 9 0,4 2 0,4 5 0,1 0 0,2 5 0,0 1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42:23.416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34 804 8446,'-6'0'-2378,"-4"0"2378,9 0 0,-4 0 0,5-5 0,0 3 0,0-3 0,-5 0 0,4 4 0,-4-4 0,5 0 0,0 4 0,0-4-52,5 5 1,1 0 2,5 0 0,2 0 91,2 0 1,-1 0 6,4 0 1,5 0 37,3 0 1,10 0-56,-2 0 0,7-4-77,0 0 1,8-3 32,4 3 0,8-5-99,3 1 0,-2-2 120,2-1 1,4-1-10,4-4 0,7 3 0,-4-6 0,6 5-209,-6-1 0,3-1 129,1 1 0,3-1 59,-3 5 1,3 0 89,-7 0 0,3-2-45,1-2 0,4 2 82,0-2 1,4-1-109,-4 1 0,5 0 1,-2 3 1,6-3-22,-2 0 0,3-1-259,-6 1 1,2 2 204,2-2 0,2 1 82,-3-1 1,-1 3 33,-6-3 0,0 2-15,8 2 1,-12-2-2,4-2 1,-7 3-80,0-3 0,3 1 268,0-1 0,-4 2-62,5-2 1,-5-1-89,0 1 1,3 0 238,-2 3 1,-9 1-122,-3 0 0,-8 1 176,-3 2 0,-6-2-114,2 2 0,-9 2 132,-6-1 1,-5 3-287,-6-4 0,-2 6 392,-2-2-431,-8 3-23,-6 1 0,-6 0-379,-3 0 1,-2 0 121,-5 0 0,-7 0-685,-4 0 0,-2 1 573,-6 3 0,1-2 342,-1 6 0,-3-1 0,4 5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02:04.250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56 193 8321,'0'6'-2266,"0"-1"2266,-5-5 0,3 0 0,-6 0 0,5-5 0,0-2 0,1-3 0,2-1 0,0-2 0,0-2 0,0-1 0,0-3 0,0-3 0,0 3 0,0 3 0,0 1 0,0 3 0,0 0 0,0 6 0,-1 1 0,-3 5 0,2 6 0,-6 5 0,5 7 0,-5 8 0,6 0 0,-2 4 0,4-1 0,4 1 0,2 1 0,5-4 0,2-2 0,2-6 0,2-4 0,6-8 0,0-2 0,-1-5 0,2-11 0,2-8 0,-2-9 0,3-9 0,-3 2 0,-7-14 0,-1 2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02:04.831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69 1 8402,'-12'0'-1168,"1"0"0,3 0 1168,1 0 0,3 0 0,-3 0 0,4 0 0,-2 5 0,4 0 0,-3 2 0,3 3 0,-4-3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02:05.926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159 0 6060,'-6'0'0,"-1"0"0,4 0 0,0 9 0,-5 2 0,2 8 0,-1 0 0,-3 4 0,2 3 0,-2 3 0,-1 5 0,-1 0 0,1 0 0,4-6 0,-1-1 0,4-3 0,-3-2 0,-1-4 0,2-2 0,-4-14 0,4-4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02:06.107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35 0 8324,'-12'7'-324,"1"-2"0,5-4-1133,2 3 1457,3-3 0,1 9 0,0-2 0,8 3 0,4 4 0,3-1 0,0 5 0,-1-1 0,5 5 0,-4-4 0,3 0 0,-2 2 0,2 2 0,-4 2 0,1-6 0,-3 1 0,-5-1 0,8 2 0,-2-3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02:06.257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52 249 8312,'-12'0'0,"1"-1"-806,0-3 1,1 2 482,2-6 1,8 1 322,8-5 0,11 0 0,3-3 0,13-3 0,3-5 0,5-3 0,2 0 0,-1-1 0,-3 5 0,3-1 0,-3 0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02:11.558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848 68 6082,'-6'0'0,"1"0"0,4 0 0,-3 0 0,1 0 0,-4 0 0,3 0 0,-3 0 0,-1 0 0,-3 0 0,-2 0 0,-2 0 0,1 1 0,-5 3 0,1-1 0,-5 4 0,0-1 0,1 2 0,-1 2 0,1-3 0,-1 4 0,0 0 0,1 4 0,-1 0 0,4 0 0,0-4 0,2 4 0,-2 1 0,1 0 0,3-1 0,2-1 0,-6 5 0,4-4 0,-4 4 0,4-1 0,-4 5 0,4 0 0,-4-1 0,-2 1 0,-2-1 0,-2 2 0,6 3 0,-2-3 0,-2 2 0,2 2 0,2-2 0,-1 0 0,5-3 0,0 0 0,3-1 0,2 1 0,3-1 0,-2 1 0,5 0 0,0 1 0,4 2 0,0 2 0,0 2 0,0-1 0,0-3 0,0-2 0,0 2 0,2 3 0,1 1 0,4-2 0,4-2 0,-4-1 0,1 2 0,0 0 0,3 4 0,0-4 0,0-4 0,2 4 0,2 4 0,-2-4 0,2 0 0,-1-2 0,1 1 0,-2-1 0,6 5 0,0-4 0,4 0 0,-3 2 0,2-2 0,-1 0 0,5-3 0,-1 0 0,1-1 0,0 0 0,4-4 0,-4 4 0,4-3 0,-3-2 0,3 2 0,-1-5 0,1 1 0,4-2 0,0-2 0,0 0 0,3 0 0,2-4 0,-1-4 0,5 3 0,-2-3 0,2 1 0,-2-4 0,2 0 0,-5 0 0,1-1 0,-2-3 0,-1 3 0,1-3 0,0-2 0,0-2 0,0-2 0,4-1 0,-3-2 0,3-2 0,-3-1 0,4-3 0,-5-6 0,5 2 0,-5-2 0,5 3 0,-6-5 0,2 1 0,-2-6 0,2 2 0,-7 1 0,3-1 0,-3 1 0,-1-1 0,2-3 0,-1 3 0,-4-1 0,0 1 0,-7-2 0,-2 6 0,0 0-18,1 3 0,-3-3 84,-4-1 1,-1 1 376,0 3 1,0 1-86,1-1 1,-5 0 52,1 1 1,-6-1-88,2 0 0,-3-3-72,-1 0 0,0-2-150,0 2 0,0 2 135,0-3 1,-5 4-273,-2 0 0,-3 0 53,-2 1 0,1-1-31,0 1 1,1-5-52,2 1 0,-2 3-105,3 4 1,-3 0 68,-2-3 0,0-1-70,-3 1 1,2-1-19,-2 0 1,2 1 136,2-1 1,-5-3-31,-3-1 1,1 2 30,0 6 1,-1-2-38,-4 2 0,0-1 34,1 1 0,-1 2 128,1 2 0,-1 2-138,0-2 1,0-1 2,-4 1 1,3-1-169,-2 5 0,1-1 105,-2-3 1,-1 2 35,-6-2 1,3 6 9,1 2 0,0 0-58,-4 0 0,-3-3 15,-1 2 1,0 2 11,4-2 0,-3 5-49,-1-5 0,-5 6 14,2-2 0,-3 2 143,-2 2 0,1-3 0,0-1 0,0 0 0,0 4 0,-1 5 0,1 3 0,0 2 0,0 1 0,6 5 0,5 3 0,1 4 0,7 3 0,-1-2 0,0 14 0,-2-3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02:12.502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543 68 6247,'0'-6'0,"0"1"0,0 3 0,0-1 0,0 1 0,1-3 0,3 5 0,-3-1 0,3-3 0,-3 3 0,-1-9 0,0 8 0,0-6 0,0 5 0,-5-5 0,-2 4 0,-5 0 0,-3 4 0,-7 1 0,-8 3 0,-8 4 0,-4 7 0,-3 0 0,-4 7 0,3 0 0,-3 8 0,8-1 0,8 1 0,5 3 0,9-3 0,9-3 0,10 0 0,8-5 0,10-3 0,4-2 0,12-6 0,-3 0 0,7 1 0,1-5 0,-2 1 0,5 0 0,-4 8 0,-5-4 0,-2 3 0,-6 1 0,1 0 0,-7 4 0,-4-1 0,-7 2 0,-5 1 0,-3 0 0,-3-3 0,-6 1 0,-10-5 0,-1 4 0,-10-4 0,0-4 0,-4-3 0,-4-2 0,0 1 0,1 2 0,3-5 0,0 0 0,0-4 0,0-5 0,0-3 0,6-2 0,6-1 0,4 0 0,7-1 0,1-3 0,2 0 0,3-5 0,5 2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02:55.850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366 557 8453,'-15'0'0,"-2"0"-340,-2 0 0,5 0-425,-2 0 1,-1 0 764,1 0 0,-5 0 0,1 0 0,3 5 0,-5 2 0,2 4 0,-2 3 0,-2 1 0,4 0 0,1 5 0,4-1 0,-1 5 0,4-3 0,5 3 0,-3-2 0,6 10 0,2-1 0,6 5 0,4 3 0,7 1 0,5 3 0,8-4 0,5 6 0,10-1 0,0 2 0,9 1 0,-4 2 0,0 2 0,0 0 0,4 8 0,-9 2-239,1 6 1,-8 9 238,-4 3 0,-3 5 0,-5 11 0,-6-3 0,-2 7 0,-7-4 0,-1-5 0,-5 4 0,0-4 0,-1-7 0,-2-4 0,0-1 0,0-3 0,0 0-79,0-4 0,2-9 79,6-3 0,2-8 0,9 0 0,2-2 0,7-2 0,2-6 0,6-5 0,10-2 0,5-6 0,8-1 0,8-3 0,2 0-3,10-1 0,1-3 3,7 0 0,3-6 0,9 2 0,-7-3 0,3-1 0,-2-5 0,6-4 0,-2-1 0,-45-2 0,-1 0 0,41-5 0,-1-3 0,-5-4 0,1-4 0,1-2 0,3-6 0,1-1 0,-5-3 0,1-2 0,-1-5 0,-4-5-99,0 1 1,-11-6 163,-9 1 1,-4-2 60,-3-1 0,-1-4-86,-8-1 1,2-5-72,-10-3 0,0 0 88,-8-7 0,-3 1-21,-9-1 0,-3-1 16,-8 4 1,-3-3-6,-5 4 1,-5-4-282,-3 4 1,-4-4 73,-3 4 1,1-4 65,-1 4 1,2-8 93,1 3 0,0 1 0,0 8 0,0 0 0,0 0 0,0-3 0,1 3 0,0-2 0,3 10 0,-1-6 0,5 2 0,-4-1 0,4 0 0,0 4 0,4 4 0,-1 1 0,-3 0 0,3-3 0,-3 2 0,-1 0 236,1 8 1,-6-1-237,2 2 0,-6 2 101,-2-2 0,-5 6-101,1 1 0,-2 1 0,-2-5 0,-1 2 0,-2 2 0,-3 2 0,-6 3 0,-6 0 0,-5-4 0,-5 6 0,-3 1 0,-4 0 0,0 5 0,-2-4 0,-6 0 0,4 3 0,-4 0 0,4 6 0,-4-2 0,-2 3 0,-6 1 0,7 1-147,-3 3 0,-2-1 147,-1 5 0,-3 0 0,2 4 0,4 0 0,0 0 0,-1 0 0,1 0 0,-2 0 0,-5 0 0,3 0 0,-4 0 0,4 2 0,-4 2 0,4 2 0,-4 6 0,10 0 0,2 0 0,6 5 0,1 3 0,1 7 0,0 5 0,5-3 0,-3 7 0,4-1 0,-5 1 0,-4 4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02:57.926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2414 59 6540,'16'0'0,"0"0"0,0 0 0,-5-4 0,1 1 0,0-1 0,0 4 0,0-2 0,0-2 0,-5 3 0,1-3 0,-5 3 0,2-4 0,-10 3 0,-3-2 0,-4 3 0,-4 1 0,1 0 0,-9 0 0,2 0 0,-10 0 0,-5 0 0,-6 0 0,-3 5 0,-2 3 0,-5 3 0,-7 0 0,-15 1 0,-11 0 0,35-4 0,-1 0-259,-3 0 1,-1 0 0,-6 2-1,-3 1 259,-4-2 0,0 1 0,-5 3 0,-1-1 0,-2 0 0,0 0 0,4 1 0,2 0 0,5-2 0,1-2 0,6 0 0,1-1 0,6 0 0,2 0 0,-42 5-67,17-1 0,14-4 67,14 0 0,2 0 0,-2 4 0,-5-1 0,1 1 0,5 0 0,7 0 0,3-2 0,5-2 0,3 3 509,8-3 0,7 4-509,5 3 0,5 0 75,0 5 0,3 1-75,3 6 0,5 0 0,8 4 0,3 1 0,4 3 0,8 5 0,4-1 0,2 1 0,6-5 0,1 2 0,3 2 0,3 3 0,-3 6 0,3-5 0,-6 1 0,2 0 0,1 8 0,4 0 0,1 4 0,0-3-167,0-1 0,2-4 167,5 4 0,4-5 0,0-4 0,4-3 0,-4-9 0,6 0 0,-2-4 0,2-3 0,2 0 0,1-2 0,-1-6 0,5 0 0,3-5 0,5-4 0,-1-3 0,1-1 0,-9 1 0,5-3 0,-1 3 0,-3-3 0,-1-1 0,-4 0 0,-4 0 0,3 0 0,-3 0 0,-2 0 0,-2 0 0,-3 0-7,0 0 0,4 1 7,3 3 0,-2-2 0,-2 2 0,2 1 0,3-1 0,1 0 0,2-4 0,-1 0 0,-3 0 0,1 0 0,-4 0 0,0 0 0,-1 0 0,-8 0 0,1 0 0,-2-7 0,-3-5 0,2-1 0,-2-6 0,-6-1 0,2-4 0,-2-1 0,2-2 0,-2 0 167,2-4 0,-7-1-167,3-3 0,-1 0 7,-3 4 0,1-3-7,-5 2 0,-3 3 0,0 1 0,-7 0 0,-2 0 0,0-1 0,-8 1 0,1 3 0,-4-2 0,0-2 0,0 1 0,0-1 0,-1 2 0,1 2 0,0-3 0,0-1 0,0 1 0,0-4 0,-1 0 0,-3 3 0,0 1 0,-5 3 0,1 2 0,-3-1 0,-1 0 0,0 1 0,0-1 0,-1 4 0,-3 1 0,-3 4 0,-5-1 0,-1-1 0,-3 1 0,-6-1 0,-5 2 0,-6 0 0,1-5 0,-2 1 0,-2-5 0,-4 0 0,-4 1 0,-6-1 0,-1 0 0,0 1 0,3-1 0,-4-4 0,-4 1 0,-2-1 0,-1 4 0,0 1 0,0-1 0,0 2 0,0 2 0,-1-1 0,1 5 0,4 0 0,0 4 0,3 1 0,-3-1 0,0 1 0,-4 3 0,1-1 0,3 5 0,-3-1 0,2 1 0,0 1 0,1-5 0,-2 6 0,6-2 0,-4-1 0,3 1 0,-7-2 0,4 3 0,0 1 0,7-2 0,0-1 0,-4 1 0,4 0 0,-4 4 0,9 0 0,-3-5 0,4-2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02:59.477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3158 380 8398,'-12'0'0,"5"-4"-833,-1 0 1,4-2 499,-4 2 0,4 2 333,-4-6 0,5 5 0,-2-7 0,1 7 0,0-5 0,0 4 0,4-4 0,0 0 0,0-3 0,0-1 0,4 4 0,0 0 0,0 0 0,-4-4 0,0 0 0,-1 6 0,-3 2 0,-7-1 0,-4 1 0,-8 0 0,-1 4 0,-8 0 0,-8 0 0,-11 0 0,-4 0 0,-10 0 0,-10 0 0,-5 0-349,-11 0 0,-5 4 349,43-3 0,0 2 0,-4 1 0,0 1 0,-2-1 0,0 0 0,0 3 0,0 0-216,-2 1 0,-1 0 1,2 3-1,1 0 216,0 1 0,-1 0 0,-1 0 0,-1 1 0,-2 2 0,1 2 0,4-2 0,0 0 0,1 0 0,2 1 0,1 3 0,0 1 0,2-3 0,0 1 0,1 1 0,1 0-139,0-1 1,0 0 0,2 1 0,2 1 138,-1 0 0,1 0 0,-41 24 0,9 0 0,3 2-146,5 1 0,11 1 146,9-1 0,13 0 286,10 1 1,10 4-287,6 3 0,8 3 0,12 2 0,6-5 0,14 0 0,8 3 0,7 1 0,8-2 222,5-10 1,8 0-223,7 1 0,4-6 0,4-3 0,6-7 0,-2-5 0,4-5 0,0-3 0,6-4 0,6 0 0,0-5-37,-5-2 1,-44-7 0,0 0 36,1 1 0,1 0 0,2-1 0,0-1 0,-1 1 0,0-2 0,0 0 0,-2-1 0,44-2 0,-4-2 8,-1 2 1,-3 3-9,-4-3 0,-3 3 0,-13 1 0,-1 4 0,1 0 0,-1 4 0,1-4 0,2-1 0,-6-3 0,4 4 0,-4 0 0,3 4-14,-7-4 0,1 5 14,-8-1 0,3 3 193,-4 1 0,8-2-193,-3-2 0,4 1 0,-5-5 0,3 0 0,1-4 0,5 0 0,-1 0 0,1 0 0,-1 0 0,-2-4 0,2 0 0,-4 0 371,-4 4 1,2-1-372,-6-3 0,6 3 173,-2-3 0,6-1-173,-2 1 0,3-6 0,-7 3 0,0-4 0,4-1 0,-6 0 0,6 0 0,-8-3 16,1-1 1,0-5-17,0 1 0,-2-2 0,-7-2 0,-1-4 0,-2 1 0,-4-6 0,4 1 0,-3-2 0,-2-1 0,-3 3 0,-1 1 0,-3 3 0,3-4 0,-4 5 0,0-5 0,-6 6 0,-1-2 0,-7-2 0,-1-2 0,-1 2 0,-7-1 0,0-1 0,-4-3 0,-2-1 0,-2 0 0,-4-3 0,-7 0 0,0-1 0,-5 5 0,1-1 0,-5 1 0,-4-1 0,1 1 0,-6 3 0,1 0 0,-7 5 0,-5-5 0,2 2 0,-1-2 0,0-1 0,-5 6 0,-4-2 0,-4 1 0,4 3 0,0-2 0,4 2 0,0 1 0,0 0 0,-4 1 0,4 3 0,-4 0 0,0 4 0,1-3 0,-7 0 0,-1 0 0,-1-4 0,-3 3 0,-3 2 0,-1-2 0,-2 5 0,-2-5 0,5 4 0,3-4 0,1 5 0,-1-5 0,-2 5 0,-2 0 0,3 3 0,5 4 0,-6-1 0,-2 5 0,-1 0 0,1 4-251,-3 0 1,-1 0 0,-7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42:24.625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0 2997 8196,'0'-12'-1231,"0"1"846,5 5 0,-2-4 385,4 2 0,-3-1 0,4 2 0,0-3 0,8 2 0,-4-2 0,9-1 0,-2-4 0,8 0 0,-3-5 0,8 3 0,-2-2 0,7-3 0,1-1 0,4-1 0,0-6 0,2 0 0,1-4 0,0 0 0,0 0 0,2-3 0,2-1 0,1-4 0,3 5 0,1-5 0,-5 5 0,4-5 0,-4 4 0,8-8 0,0 1 0,3-3-209,1 3 0,1-4 209,6 0 0,4-9 0,-1 1 0,5 2-58,-5 2 0,6 1 82,-2-5 0,2 6-83,-2 2 0,-5 2 146,-6 2 0,1 0 136,7-1 0,-5 1-78,1 0 0,0 0 187,-4-1 0,0 1-41,4 0 1,-8 0-124,4 0 1,-1 1 150,-2 2 0,4-3-107,-1 0 0,1-1-115,-1-3 0,3 3-37,-3 1 0,3 3-141,0 1 0,-2 1-46,-1-2 0,-2 2 93,2 2 1,-1 3-118,-2-3 1,-9 8 161,1 4 0,-5 1-181,-3-2 1,0 3 90,1-2 0,-7 3-19,-6 5 0,0-2 81,-7 4 0,-3 1 201,-4 4 1,-6 0-173,-2-1 1,-1 5 332,-6-1-406,4 6 23,-6-8-379,3 9 1,-2-6-79,1 4-597,0 1 1092,-4-3 0,0 5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03:02.883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505 141 8363,'6'0'-2136,"-1"0"2136,-5-5 0,0 2 0,0-5 0,0 5 0,-1-3 0,-3 2 0,3 3 0,-6-6 0,3 3 0,2 3 0,-6-3 0,4 2 0,-4 2 0,0 0 0,-4 0 0,-1 6 0,-3 2 0,-2 3 0,-6 5 0,-5 4 0,-2 8 0,-5 3 0,-3 9 0,-3 11 0,-6 8 0,6 9-217,3 4 0,8 0 217,8 7 0,6-7 0,9-1 0,8-5-4,8-7 1,6-5 3,2-3 0,5 2 0,-1-2 0,1-1 0,-2-6 0,-1 2 0,-7-3 0,1 6 0,0-2 0,-5 2 217,-3-10 0,-3 5-217,-1-5 0,0 3 3,0-6 1,1 1-4,3-10 0,-1 5 0,5-5 0,0 4 0,3-8 0,7 2 0,1-9 0,9 0 0,3-4 0,9-6 0,3-2 0,5-2 0,3-2 0,3-6 0,5-2 0,4-7 0,0-5 0,-1-2 0,-7-2 0,3-1 0,-2-3 0,-5 3 0,-4-2 0,-3 0 0,-5 0 0,-1 0 0,6-4 0,-6 1 0,1-2 0,-6-2 0,-1 2 0,-5-3 0,5-5 0,-7 2 0,-1-5 0,-5 3 0,-3-3 0,-7 2 0,3-6 0,-8 7 0,0-3 0,-4 5 0,-4 2 0,-4-1 0,-8-2 0,-1 7 0,-2 1 0,-4 3 0,3 0 0,-2 3 0,-2-2 0,1 1 0,-1-2 0,4 2 0,1-6 0,-1 3 0,-4-6 0,6 2 0,2-7 0,2 3 0,-2 2 0,5-6 0,-5-2 0,6 6 0,-6 1 0,-1 5 0,1-1 0,-5 2 0,1 2 0,-2 5 0,-2-1 0,-1 2 0,-2 6 0,1 0 0,-6 4 0,0 4 0,-3 0 0,-1 6 0,1-2 0,-2 1 0,-2-1 0,6 3 0,-3-3 0,5 4 0,-1 4 0,-2 3 0,2 4 0,3 1 0,2 0 0,2 5 0,1 2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03:04.922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1894 48 8267,'0'-7'-2217,"0"-3"2217,0 9 0,0-10 0,-1 10 0,-3-3 0,1 1 0,-5-1 0,-1 3 0,-7-3 0,3 3 0,-9 1 0,2 0 0,-7 0 0,-5 0 0,-7 0 0,-5 0 0,-3 0 0,-5 0 0,-8 0 0,-11 0 0,-1 0 0,-7 0 0,-4 1-225,-4 3 1,-6 2 224,-2 6 0,5 4 0,0 0 0,4 4 0,3-5 0,6 6 0,2-1 0,9-1 0,7 0 0,6 0 0,10 0 0,-2 4 0,6-3 0,6 1 0,9-2 0,3 4 0,9-4 0,-1 0 0,9 1 0,0-1 224,4 5 1,1 0-225,3-1 0,4 5 0,8 0 0,-1 3 0,4-3 0,1 1 0,4-2 0,5-2 0,2 3 0,-1-3 0,2-1 0,1-2 0,6-2 0,-1 2 0,6-2 0,-6-3 0,1-1 0,4-3 0,0-1 0,4-4 0,5-1 0,-2-4 0,5 1 0,0-8 0,4-4 0,2-2 0,2-2 0,-7 0 0,4 0 0,-9 0 0,0 0 0,-2 2 0,-2 2 0,-5 3 0,-2 5 0,-3 0 0,-2 0 0,3 0 0,-2 0 0,2 0 0,-6 0 0,-2 0 0,1 0 0,0 0 0,0 0 0,2-2 0,-5-1 0,1 1 0,-2-2 0,-2-1 0,3 1 0,-3 0 0,-1 4 0,3-4 0,1 0 0,1-1 0,-2 1 0,-2 1 0,3-4 0,1 0 0,-1-1 0,-1-2 0,-3 2 0,0 1 0,-1-1 0,1 0 0,0-4 0,2 1 0,-2-1 0,2 0 0,-6 0 0,-2-1 0,2-3 0,-6 2 0,2-6 0,-3 4 0,-1-4 0,0 1 0,0-5 0,-6 0 0,-2 1 0,-3-1 0,-1 0 0,0 1 0,0-1 0,-3 2 0,-1 2 0,-7 1 0,-1 4 0,-1 3 0,-7 0 0,1 0 0,-5 4 0,0 2 0,1-2 0,-6 5 0,-3-1 0,-3 2 0,-5-2 0,3 2 0,-2-2 0,-5 2 0,-3-2 0,4 2 0,-5-1 0,4-3 0,-4 2 0,0-1 0,-4 1 0,9 3 0,-1-3 0,6-3 0,3 1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03:06.339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498 202 6698,'11'-6'-322,"1"5"1,0-8 321,0 5 0,-6-1 0,-2 1 0,3 2 0,-4-7 0,5 5 0,-6-5 0,3 2 0,-5-4 0,-5 0 0,-3 3 0,-2-1 0,-2 5 0,0-1 0,0 1 0,-4 3 0,1-3 0,-5 2 0,4 2 0,-5 0 0,1 0 0,-3 4 0,-5 0 0,3 9 0,-3-1 0,-2 4 0,-1 0 0,-2 2 0,1 6 0,-1 3 0,6 1 0,-5 9 0,4-2 0,6 5 0,6-1 0,4 0 0,5 4 0,1-1 0,6 1 0,7 2 0,5-5 0,6-2 0,10-7 0,3 2 0,9-5 0,2-2 0,5-6 0,6-3 0,2-5 0,7-2 0,1-2 0,2 1 0,-2-5 0,2 0 0,6-4 0,-1 4 0,-3 0 0,2 0 0,-6-4 0,4 0 0,-4 0 0,4-4 0,-4 0 0,-5 0 0,-7 4 0,-3 6 0,-5 1 0,1 4 0,-9 1 0,2 0 0,-9-1 0,0 5 0,0 0 0,-3 0 0,3-4 0,-3-2 0,-2-2 0,-3 1 0,0-5 0,-2 2 0,2-3 0,-2-1 0,-2 2 0,3-8 0,4-4 0,1-4 0,0-4 0,3 2 0,1-6 0,3 0 0,-3-3 0,8-2 0,-5-3 0,5 3 0,-9-3 0,1-2 0,-4-1 0,-2-2 0,-2 1 0,-3 2 0,-5 2 0,-4 2 0,-1-6 0,-4 10 0,1-2 0,-4 3 0,-4-2 0,-4-1 0,-8 0 0,3 1 0,-3-1 0,-1 4 0,2 0 0,-7 1 0,3-5 0,-2 6 0,1 2 0,-2-1 0,2 1 0,-4 0 0,-3 4 0,0 1 0,-4-1 0,4 0 0,0 0 0,-3 4 0,-2 0 0,-2 6 0,-2-2 0,5-2 0,-1 2 0,1-3 0,-5 3 0,2-4 0,2 4 0,-6-4 0,3 4 0,-5-5 0,1 1 0,2 1 0,-3-1 0,2 4 0,-1-3 0,1 3 0,-6-4 0,6 1 0,-1-1 0,2 2 0,1 2 0,1 1 0,-1-5 0,1 6 0,-1-2 0,1 1 0,-1-1 0,-5 3 0,-2-3 0,2 2 0,2 2 0,-3 0 0,-2 0 0,-2 2 0,-1 2 0,5-2 0,2 6 0,4 0 0,0 4 0,-2 0 0,2 0 0,3-1 0,10 1 0,4 0 0,4 0 0,-4 5 0,1 1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03:18.999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36 24 6210,'-5'-6'0,"4"-1"0,-3 3 0,2 3 0,2-4 0,0 14 0,0 3 0,-1 8 0,-3-1 0,3 5 0,-3 4 0,3 2 0,1 5 0,0 2 0,0 3 0,0-5 0,0 1 0,0-2 0,0-7 0,0 1 0,0-4 0,-2-7 0,-2-5 0,3 0 0,-4-11 0,5 4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03:19.189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83 273 8273,'-24'0'-634,"2"-5"-81,2-3 1,8 1 714,8-1 0,3 0 0,1-3 0,7 1 0,4-1 0,12 1 0,8-5 0,5-3 0,3 3 0,5-6 0,7 1 0,-1 2 0,5-2 0,-3 4 0,3-4 0,-5 7 0,1 1 0,-13 6 0,-6 6 0,-11 1 0,-5 3 0,-3 3 0,-1 4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03:19.683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202 0 6221,'6'2'0,"-2"2"0,-3-3 0,-1 6 0,0-4 0,0 4 0,0 6 0,0 3 0,0-2 0,0 6 0,0 4 0,0 3 0,0 5 0,0-4 0,-3 3 0,-1-3 0,-4 3 0,4-3 0,-5-4 0,1-5 0,-2-4 0,3 1 0,-4-4 0,3-5 0,-6-1 0,-2-6 0,0 0 0,4 0 0,0-6 0,1-1 0,-1-5 0,0-4 0,0-2 0,0-11 0,0-2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03:19.805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0 84 8204,'7'-12'0,"-2"-4"-1544,-5 0 1235,0 1 1,4 7 308,0 0 0,1 5 0,-1-1 0,-2 3 0,3 1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03:20.692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95 24 7700,'-1'-8'-1475,"-3"0"1475,2 6 0,-4-3 0,2 5 0,2 0 0,-3 5 0,5 3 0,0 7 0,0 5 0,0 4 0,0 4 0,-4 3 0,0 9 0,0 2 0,4 5 0,-1 0 0,-3 1 0,3 2 0,-3-3 0,1-2 0,-1-10 0,2-6 0,-6-5 0,5 0 0,-13-17 0,3 4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03:20.872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11 367 8483,'-5'-35'-3,"4"1"-345,-3 2 1,11 3-423,8 5 0,17 1 770,19-1 0,10 0 0,14 1 0,2-1-306,6 0 1,-1 2 305,-3 2 0,-11 4 0,-13 9 0,-10 1 74,-17 6 1,-6 11-75,-10 5 0,-6 3 0,-2 1 0,-8 8 0,-2-3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03:21.181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332 1 8195,'-8'0'-1231,"0"0"616,5 0 461,-2 0 0,4 4 154,-3 0 0,2 6 0,-2 2 0,3 1 0,1 7 0,4 4 0,0 3 0,1 10 0,-1-1 0,-2 2 0,2-3 0,-3 1 0,-1-1 0,0 1 0,-5-6 0,-3-2 0,-3-7 0,-1-2 0,-5-4 0,-3 1 0,-3-7 0,-5-1 0,3-6 0,-2 2 0,2-6 0,1-2 0,4-7 0,0-1 0,7-1 0,1-6 0,-5-6 0,4-6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42:25.879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1 464 8113,'19'0'0,"-1"0"0,0 0-744,1 0 1,2-3 445,-2-1 1,7-4 297,5 5 0,-3-5 0,3 4 0,-1-5 0,4 2 0,1 1 0,3-2 0,2 1 0,5-5 0,0 5 0,0-1 0,3 4 0,5-3 0,-4 4 0,7 0 0,-2 1 0,3 2 0,2 0 0,5 0 0,-4 0 0,8 0 0,3-3-159,4-1 1,9-1 158,7 1 0,-1 1-339,4-4 0,3 3 339,1-3 0,-45 3 0,1 0 0,2-1 0,1-1 0,-2 0 0,-1-1 0,3 0 0,-1-1 0,0 2 0,-1 0 0,1-2 0,1 1 0,0-2 0,0 1 0,2 1 0,-1-1 0,-3 0 0,-1 1 0,1 1 0,0 1 0,-5-1 0,0 0 0,48-5 0,0 0 0,-47 5 0,0 0 0,41-4 0,-6 3 0,0-3-19,-3 2 0,-3 2-5,-1-2 0,-12 5 261,1-5 1,-9 2-46,-7-2 0,-3 0 200,-7 4 0,-8-4 106,-8 4 1,-7 1-167,-4 3 1,-6-2 681,-2-1-844,-4 1 1,1-3 43,-8 5 1,-2-3-45,-6-1 1,-4 0-1331,-3 4 0,-2 0 588,-2 0 0,-3-1-160,-1-3 732,6 3 0,-5-4 0,2 5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03:21.326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48 83 8392,'-12'-18'0,"0"-5"0,1 10-1662,3-3 998,3 8 664,5 3 0,11 5 0,2 0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03:21.506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1 96 8335,'12'-19'0,"1"2"-813,3 5 0,-2 0 488,6 1 0,3 3 325,5 0 0,5 5 0,-3-2 0,6 5 0,-6 0 0,-2 0 0,-5 1 0,-3 3 0,2 3 0,-3 5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03:21.612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7 95 8335,'-7'0'-1138,"18"-5"0,11-3 1138,21-8 0,6 3 0,16-14 0,0 2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03:22.327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36 60 7948,'-6'-12'0,"0"2"-1582,1 2 1266,4-3 316,-5 5 0,1-1 0,4 2 0,-4 6 0,5 3 0,4 3 0,-1 4 0,3 3 0,-2 1 0,-3 8 0,3 4 0,-3 11 0,-1 2 0,0 6 0,0 5 0,0 8 0,0 8 0,0 3 0,0 1 0,0 0 0,0 0 0,2-12 0,2-7 0,6-11 0,6-14 0,4-6 225,-5-13 0,5-5 37,-4-11 0,6-7-170,2-12 0,5-5 14,6-7 1,1-3-511,-1-6 0,5 0 202,-1-4 0,1-3 21,-5-8 0,-4-2 45,-4-2 1,-7-1 135,-4 5 0,-8 5 0,-5 7 0,-3 14 0,-3 9 0,-4 9 0,-5 13 0,0 6 0,0 6 0,1 5 0,-1 1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03:23.470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238 24 8153,'-7'-5'-1512,"0"4"1209,4-3 1,1 1 302,-2-1 0,3 3 0,1-4 0,0 15 0,0-1 0,0 11 0,0 5 0,0 7 0,0 7 0,0 4 0,0 9 0,0 3 0,0 4 0,0 4 0,0-7 0,0-1 0,0-11-33,0-4 1,-5-8 40,-3-5 0,-7-8-62,0-8 0,-6-4 71,1-7 1,-3-1-100,0-3 1,4-8 89,4-8-8,1-2 0,-3-7 0,-1-1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03:23.578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1 71 8153,'0'-12'-1966,"0"1"1966,0-1 0,0 0 0,10 0 0,3 0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03:24.145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474 36 8380,'8'-5'-827,"0"-3"0,-6 1 166,2 0 661,-2 4 0,-8-2 0,-4 11 0,-6 6 0,-5 5 0,1 7 0,-2 5 0,-2 2 0,-1 5 0,-2 3 0,-2 3 0,-3 6 0,-2 2 0,2-3 0,3 2 0,2-10 0,2-5 0,1-6 0,2-4 0,2-5 0,3-7 0,5-8 0,4-4 0,0-4 0,6-2 0,-4-17 0,6-2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03:24.308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0 12 7719,'7'-2'-745,"-3"-2"1,3 3 744,0-3 0,9 9 0,4 7 0,-2 5 0,2 7 0,0 5 0,3 2 0,0 4 0,-3 0 0,-5-1 0,-7-2 0,1 1 0,-5-6 0,-1 0 0,-7-8 0,-2-2 0,-6-5 0,-5-5 0,-2-2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03:24.437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1 72 8380,'0'-12'-1075,"0"0"0,5 4 1075,3 0 0,4 2 0,3-2 0,9-1 0,8 5 0,6 0 0,1 4 0,1 0 0,-5 0 0,-5 0 0,5 5 0,-5 2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03:24.948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178 781 8201,'-12'-6'-1542,"2"4"1233,2-6 1,-3 4 308,4-4 0,-4 4 0,-1-4 0,0 0 0,1-4 0,-5-1 0,0-3 0,0-2 0,4-6 0,2-5 0,2-2 0,3-7 0,5-2 0,8-10 0,7-1 0,6-10 0,15-2 0,2 1 0,9 7 0,-3 4 0,-1 8 0,-1 8 0,2 12 0,-5 9 0,-7 11 0,-3 3 0,-6 3 0,-2 9 0,-5 8 0,0 4 0,-8 3 0,-2 5 0,2 7 0,-5 2 0,1 3 0,-1 2 0,0-3 0,0-1 0,5 2 0,-4-2 0,4 1 0,0-6 0,4-6 0,-5-6 0,1-1 0,0 0 0,4-16 0,-5 2 0,-2-10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42:27.075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23 23 8317,'-6'-1'0,"2"-3"-1614,-2 2 968,5-8 646,-4 9 0,5-4 0,5 15 0,-3-2 0,6 7 0,-2-3 0,1 0 0,2 0 0,-5 3 0,5-1 0,-2 5 0,0 1 0,0 6 0,-3 0 0,3 4 0,-3 0 0,4 4 0,-4 1 0,3 3 0,-4-2 0,0 6 0,0-1 0,1 4 0,-2 2 0,6 2 0,-5-3 0,5 3 0,-2 3 0,2 1 0,2 2-130,-3 1 0,3 1 184,2-1 1,-1-3 7,0 0 0,1 0 19,-1 3 1,0-3 12,1 0 0,-1-5 37,0 1 1,0-3-79,1-1 0,-1-1 228,0-2 1,-3 2-57,-1-3 1,1 4 89,3 4 1,1-3-185,-1-1 1,0 0 23,1-4 0,-1 3-15,0 2 0,-1-6-9,-2-2 1,2-3 57,-3-1 0,3 0-46,2-1 1,-1 0-115,0-3 1,1-2 97,-1-5 0,-4 0-184,1 4 0,-2-7 27,2 3 0,-3-8-89,-5 0 0,1 1 93,3-1 1,-3 0-179,3-4 0,-3 1-55,-1-1 220,0 0 1,0 1-191,0-1 1,0-3-25,0-1 52,0-4 1,-1 5-68,-3-4-40,3 0-141,-4-4 0,0-10 0,-1-3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03:25.253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131 0 8321,'0'7'-1051,"0"-2"0,0-4 1051,0 3 0,0 3 0,0 5 0,-6 6 0,-2 6 0,-2 6 0,-2 9 0,0 3-96,0 6 1,-3 0 2,-1 4 0,1-4 68,8 4 1,-3-10 0,6-7 0,0-4 20,4-8 0,0-8 6,0-3-2,0-8 0,6-10 0,0-12 0,6-12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03:25.396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46 214 8321,'-12'-24'0,"-3"-2"-809,4 2 1,4-1 484,15 9 1,10 0 323,14 5 0,9-1 0,6 0 0,6 4 0,6 0 0,5 2 0,3-2 0,2-1 0,-2 5 0,-8 0 0,-8 4 0,-13 5 0,2 7 0,-10 6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03:25.946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102 143 8266,'-16'0'0,"0"0"0,2 0-1266,1 0 870,1-5 1,0 3 395,0-2 0,6-2 0,6 3 0,8-5 0,9 6 0,6-2 0,8-2 0,8 3 0,8-7 0,9 2 0,4-2 0,-1-2 0,3 0 0,-7 0 0,2 4 0,-2 1-113,3 4 0,-15-8 0,4 5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03:26.109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102 249 8266,'-30'0'-317,"2"0"1,8 0-1108,4 0 1424,9 0 0,13-5 0,14-3 0,9-3 0,10-1 0,7-3 0,6-1 0,5-5 0,3 1 0,-1-1 0,4 1 0,1-2 0,0 2 0,-8 3 0,-9 1 0,-4 3 0,-8 1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03:26.330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36 58 8185,'0'-11'-1532,"0"-1"919,0 0 613,0 0 0,2 6 0,2 2 0,-3 4 0,3 4 0,-3 3 0,-1 9 0,0 8 0,0 7 0,-1 4 0,-3 0 0,1 2 0,-5 2 0,2 4 0,-2 4 0,-1 0 0,5 1 0,0-5 0,4 0 0,0-3 0,0 3 0,5-14 0,3-1 0,8-11 0,8-5 0,6-7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03:26.640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119 190 8128,'-12'-4'-748,"0"0"0,0-4 448,0 4 1,1 3 299,-1 9 0,0 1 0,0 11 0,4 3 0,0 5 0,6 5 0,-2-2 0,2 8 0,2 0 0,3 1-136,5-5 1,1-1 136,11-2 0,5-5 74,6-7 1,4-8-70,0-8 1,6-8-96,2-4 0,3-9 87,2-7 1,-5-2-4,0-9 1,-4 0 3,0-8 0,-7-2 1,-5-6 0,-12 2 0,-7-2 0,-10 4 0,-10 3 0,-7 5 0,-17 7 0,-5 8 0,-2 9 0,-3 7 0,-1 4 0,1 3 0,2 1 0,7 5 0,6 3 0,8 4 0,0 3 0,7 4 0,-1 4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03:26.871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201 42 8340,'0'-12'-1629,"0"0"977,0 1 652,0 4 0,0 8 0,0 11 0,-1 13 0,-3 15 0,1 7 0,-4 12 0,-3 12 0,-5 8 0,-1 15-197,4-42 0,0 2 1,2 1-1,-1 1 244,-3 1 1,0 0-1,2-3 1,-1-1 537,1-3 0,1-2 0,-2 31-391,5-12 1,5-16-591,3-11 0,0-9-59,0-3 455,0-8 0,5-8 0,2-7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03:31.278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0 256 8456,'0'-12'0,"0"0"-340,0 1 0,0 3-1022,0 0 1022,0 0 340,0 1 0,1 2 0,3 5 0,-1 5 0,5 3 0,-4 9 0,4 7 0,-4 10 0,4 10 0,-5 4 0,5 7 0,-4 5 0,4 7 0,-4 2 0,4-1 0,0 0 0,4-1 0,4-5 0,-1-11 0,1-11 0,-4-17 0,0-10 0,0-9 0,-1-8 0,3-5-17,1-10 0,4-8 149,4-12 0,6-3-179,3-6 1,2-4-164,2-4 0,-1-7 59,1-4 0,-1-6 152,1-2 0,-7 0-1,-6 4 0,-2 1 0,-9 3 0,1 10 0,-9 14 0,0 13 0,-4 14 0,0 8 0,-4 12 0,0 8 0,-5 11 0,1 1 0,-1 6 0,1-2 0,-2 10 0,4-9 0,-1 10 0,1 1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03:31.599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249 1 6733,'0'6'-666,"0"5"666,0-3 0,0 7 0,0 5 0,4 3 0,0 0 0,0 7 0,-4 6 0,0 5 0,0 6 0,0 4 0,0 1 0,-2-1 0,-2-4 0,-2 1 0,-6-1 0,0-6 0,0-6 0,-1-6 0,-3-9 0,3-3 0,-3-5 0,-1-5-39,1-4 1,-3-1 7,3-2 0,-4-7-62,4-5 0,1-1 97,3-7 0,4-5-8,0-6 0,5-3 4,-1-2 0,3-10 0,1-2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03:31.707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72 59 8296,'-16'-16'-1041,"0"1"0,4 3 1041,5 4 0,4 5 0,-8-2 0,5 5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42:28.401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45 24 6743,'-11'-5'-673,"0"-2"673,4 1 0,1 1 0,2 5 0,3 0 0,-4 0 0,5 5 0,0 1 0,0 6 0,4 0 0,0 3 0,1-1 0,-2 5 0,-1 0 0,1 3 0,4 1 0,0 0 0,0 4 0,0 3 0,1 7 0,3 0 0,4 6-102,0-1 0,4 7 105,-4 3 1,5 0 30,-1 1 1,6-1-24,1 5 1,5 2 21,-5-2 0,0 0 1,-3-8 0,3 4 7,1-4 0,-1 9-29,-3-2 0,-1 2 0,1-5 0,0 2-24,-1-2 0,5 2 28,-1 2 1,-1-2-53,-6-2 0,2 2 51,-2-2 0,3 1-56,0-1 1,-4-3 99,-3-5 0,1-3 127,-1-1 0,4 1-94,-4 3 1,0-5 20,-3-2 0,-1 1-95,0-2 1,0 4 38,1-8 0,-2 3-47,-3-10 0,2 4 64,-5-3 1,3-5-164,-3-3 1,4-9 29,-4 1 1,-1-6-392,-3 3-67,0-6 422,0 3 1,0-5-1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03:32.274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391 54 8321,'0'-12'0,"0"0"-1617,0 1 970,0-1 647,0 5 0,-5 8 0,-3 11 0,-4 7 0,-3 8 0,-4 9 0,-4 7 0,-5 3 0,0 2 0,1 3 0,3 0 0,0 1 0,1-5 0,-1-2 0,0-6 0,5-5 0,-1-10 0,5-6 0,0-2 0,1-3 0,4-7 0,2-6 0,3-6 0,5-11 0,0-1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03:32.437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11 1 8321,'-6'5'-1051,"2"3"0,4 9 1051,4 7 0,6 5 0,6 6 0,1 6 0,-1 2 0,-2 2 0,6-2 0,-6 2 0,2-5 0,-4-6 0,-4-7 0,-3-3 0,-5-4 0,0-3 0,-5-10 0,-2-2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03:32.546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23 107 8321,'-12'-12'0,"5"0"-324,3 0 1,4 2-405,4 2 1,10 1 727,9 3 0,3 2 0,10-6 0,-2 4 0,10-4 0,-1 0 0,4-4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3:56:36.975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24 60 8192,'-7'-1'-1931,"3"-3"1931,3 3 0,-4-5 0,3 1 0,-3 4 0,5-5 0,0 1 0,0 4 0,0-6 0,0 3 0,0 3 0,2-4 0,1 5 0,-1-2 0,2-1 0,-2 1 0,2-2 0,-2 3 0,3 1 0,0 0 0,-4 0 0,5 0 0,-6 0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3:56:36.976"/>
    </inkml:context>
    <inkml:brush xml:id="br0">
      <inkml:brushProperty name="width" value="0.22857" units="cm"/>
      <inkml:brushProperty name="height" value="0.22857" units="cm"/>
      <inkml:brushProperty name="color" value="#333333"/>
    </inkml:brush>
  </inkml:definitions>
  <inkml:trace contextRef="#ctx0" brushRef="#br0">249 1 11864,'0'6'-1843,"0"-1"0,1-5 2033,3 0-143,-3 0 1,3 0 9,-8 0-38,-2 0 0,-2 0-6,0 0 1,0 0 6,-4 0-65,0 0 1,0 0 160,1 0 0,-1 0-116,0 0 0,0 0 0,0 0 0,0 4 37,1 0 0,-1 0-17,0-4 1,0 0-21,0 0 0,4 0 0,0 0 0,1 0 0,-5 0 0,5 0 0,-3 0 0,3 0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3:56:36.977"/>
    </inkml:context>
    <inkml:brush xml:id="br0">
      <inkml:brushProperty name="width" value="0.22857" units="cm"/>
      <inkml:brushProperty name="height" value="0.22857" units="cm"/>
      <inkml:brushProperty name="color" value="#333333"/>
    </inkml:brush>
  </inkml:definitions>
  <inkml:trace contextRef="#ctx0" brushRef="#br0">166 24 11637,'-12'0'-480,"0"0"-90,0 0 0,1-1-1383,-1-3 1848,0 3 1,0-6 23,0 3 0,0 3 33,1-3 0,3 2 18,0 2 0,4 0-227,-4 0 113,5 0 127,-7 6 0,8-4 5,-1 6 1,1-5-1,2 2 1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3:56:36.978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415 13 8500,'-27'0'-865,"4"0"1,-4-4 518,8 0 0,2 0 346,1 4 0,-1 0 0,1 0 0,4 0 0,4 0 0,0 1 0,-4 3 0,2-1 0,2 5 0,-3-4 0,4 4 0,0-4 0,-1 3 0,4-3 0,-4 4 0,0-4 0,-3 4 0,-1-5 0,0 1 0,-4 2 0,0 2 0,-1-3 0,1-1 0,-2 3 0,-6 0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3:56:36.979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261 0 8420,'-19'7'0,"-2"-2"-840,6-5 1,-2 0 503,1 0 0,3 0 336,-3 0 0,3 2 0,1 2 0,0-2 0,0 6 0,4-5 0,0 1 0,6-2 0,-2 2 0,-3-2 0,6 3 0,-6-1 0,3 0 0,3 0 0,-6-4 0,4 0 0,0 4 0,-5-1 0,5 1 0,-3 0 0,2 0 0,3 2 0,-3-2 0,1-3 0,-1 3 0,3 2 0,-5 1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3:56:36.980"/>
    </inkml:context>
    <inkml:brush xml:id="br0">
      <inkml:brushProperty name="width" value="0.22857" units="cm"/>
      <inkml:brushProperty name="height" value="0.22857" units="cm"/>
      <inkml:brushProperty name="color" value="#333333"/>
    </inkml:brush>
  </inkml:definitions>
  <inkml:trace contextRef="#ctx0" brushRef="#br0">2676 95 10402,'-7'-1'-1419,"3"-3"0,3 1 1043,1-4 227,0 4 80,-6-8 0,5 9-8,-3-6 49,3 5 0,1-3 6,0 2-158,-5 2 208,3-8-24,-8 9 18,3-10 0,-5 10 40,0-3 1,1-1-16,-1 1 0,-4 0 16,0 4 0,-5 0-2,1 0 0,-3 0 0,-5 0 0,1 0-46,-9 0 1,3 0 53,-6 0 0,-3 0-31,-2 0 1,-2 0-25,-1 0 0,-1 0 10,1 0 0,0 4-11,-1 0 0,0-1-11,-4-3 1,8 2 1,-4 2 0,4-3-1,-4 3 1,1 1 2,0-1 0,1 1 1,2-1 0,-1-1 0,6 5 1,-6-2 2,2 2 1,2 3-2,2-3 1,2-2 0,1 2 0,1 0 3,-1 4 1,1-4-4,-1 0 1,1 0 0,-1 4 0,-3-1 1,-1 1 0,-3 0-2,3 0 0,1 4-7,3-1 1,-3 1 0,-1-4 0,5 0 1,3 0 0,1 0-5,-5-1 1,1 7-6,-1 1 0,2 0-6,2 0 0,-2-3 0,3 4 0,-2-2-2,1 2 1,3 2-6,6-2 1,-1-1-5,0 0 0,2 5-13,2 4 1,-1-5 0,5-3 0,5 1-12,3 7 1,1 1-7,-1 2 1,-1 2-5,5-5 1,0 3-7,4-3 0,0 3 4,0-3 1,1 0-7,3-5 1,3 5 0,5 0 0,0 3 2,-1-3 1,5 3 27,0-3 0,1 4 11,-1-5 0,1 9 1,3-5 0,1 5 10,-5-9 1,3 5 5,-3-4 0,0 3 0,-4-3 0,2 1 12,-2-2 1,2 0-9,-6 4 0,-2 1 0,-2 3 1,-3 1 6,-1-1 0,0 2 1,0 3 1,-5 0 8,-3 4 0,-3-3 7,-1-6 0,-3 1 15,-1-1 1,0-3-1,4-1 0,4-4-4,0 0 1,2 3-12,-2 2 1,-1-3-9,5-1 1,-4 2-4,4 1 1,-1 5-16,1 3 1,2-6-11,-2 3 0,3-3-13,1 2 1,1-3-7,3-1 0,3 0-5,5 0 1,0-2 8,0-5 1,1 3 3,2 1 1,-1 0 4,1-5 1,2 5 4,-1 0 1,1 4-1,-1 0 0,-7 1-7,3-2 0,-4 8 13,0-4 0,1 3 15,-5-2 1,0-5 0,-4 1 1,0-6-1,0 2 1,0-3-2,0-2 0,0 0-2,0-3 0,1-2-6,3-2 1,3-3 16,5 3 1,0-3 5,-1-1 0,7-2 21,1-2 0,5 1 5,4-5 1,0 0 8,4-4 0,6 0 4,-2 0 0,2 0 0,-3 0 0,0 4 2,-4 0 0,2 5-17,-5-1 1,5 3-17,-2 1 1,-2 3-34,-1 1 1,1 1-16,-2-1 0,6-3-5,-1 3 1,-2 1-10,2-1 1,-2 0 4,1-5 0,4 5 6,-4 0 0,-2 0 9,-1-4 1,1 5-5,-2 2 1,1 3 4,-4-3 1,-1 4-3,1-4 1,-2 2-11,-2-1 1,6 1 13,-2-5 0,2-4 11,-2-4 1,5-6-138,2 2 0,8-2 110,0-2 0,7-6-12,1-2 0,6-7 31,6-5 0,6-2 154,2-2 0,-3 0-133,-1 1 1,-3 0 42,-5 3 1,5-1-116,-4 6 0,-1-5-74,-8 4 1,0-4 71,1 5 1,-1-6-193,1 1 1,-1 1 110,0 0 0,5-1 140,-1-4 0,4 1 318,-4-1 1,-3 2 59,-5 2 0,-1-1 141,2 5 1,-4-4-233,-4 4 0,-2 1-102,-2 3 0,2-1-237,-3-3 0,2 3 156,-1-3 0,-2 1-134,-2 0 1,-2-4 82,6-4 1,-5-1-280,5 0 0,-6-1 11,2-2 1,-2-4 46,2-4 1,-7-2 97,2-2 0,-7 0-4,0-4 1,-3 0-100,-1-5 0,-5 5 126,-3-1 1,-3 5-176,-1-4 0,-11 3 96,-4-3 0,-8 3-160,-4-3 1,-4 5 156,-4-2 1,-2-1 128,-2 2 0,2-2 0,-3 2 0,7 2 0,2-3 0,3 0 0,-3 0 0,6-3 0,1 3 0,2 0 0,6 0 0,0 2 0,4-5 0,6 0 0,2 0 0,4 1 0,4 3 0,2 0 13,6-4 1,0 5 29,0-2 0,3 5 20,1 3 0,0-3-59,-4-1 1,0 1 21,0-5 1,2 3-164,-2 2 1,2-2 145,-6-2 0,-1 2-9,1-3 0,-6 7-19,2 2 0,-2-1-5,-2-3 0,-4 3 70,0 1 1,-6 3 107,3-3 1,-4-1-34,-1-4 1,0 1-87,1-1 0,-5 1 81,0-1 1,-4-2-52,4 3 1,-5-2-83,2 9 0,-2 1 28,1 3 1,-2 0-122,2 1 1,1 3 83,0 0 1,-1 4-129,-4-3 0,-3 4 112,-1-1 1,0-1 18,5 1 0,-1 1-12,0 3 1,-3-4-5,-1 0 1,-3 1-40,3 3 0,-5 1 49,1 3 1,-2-1 28,-1 5 0,-1-4 0,1 4 0,-5-4 0,1 4 0,1-3 0,6 3 0,3-2 0,5 2 0,-3 3 0,-1-3 0,-3-1 0,3 1 0,-1 0 0,1 4 0,2 0 0,-5 0 0,4 0 0,0 0 0,3 5 0,4 3 0,3 3 0,0 0 0,-1 1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3:56:36.981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72 1752 7735,'-4'8'-776,"0"0"1,-1-5 775,1 0 0,2 4 0,-4-6 0,2 3 0,3-1 0,-3 1 0,-3-3 0,6 4 0,-10-5 0,10 0 0,-10-5 0,10-3 0,-3-7 0,3-4 0,1-5 0,1-6 0,3-5 0,3-7 0,4-10 0,3-10 0,1-13 0,9-18-300,-9 39 1,2-2 0,2-6-1,1 0 300,1-5 0,2 0 0,2-1 0,1-1 0,1-4 0,1 0 0,0 4 0,1 1 0,-2 6 0,1 2 0,-4 7 0,-1 3-49,17-21 1,-5 12 48,-3 12 0,-5 6 0,-7 9 0,-3 9 0,-5 7 0,-1 3 0,-4 1 0,4 5 296,-10 2 0,5 10 0,-6 2 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42:29.844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 1301 8417,'8'0'-1341,"-1"0"921,1-5 1,4 4 419,3-3 0,4-3 0,7 0 0,5 1 0,6-2 0,5 1 0,7-5 0,2 1 0,6 0 0,1-4 0,2-1 0,3-2 0,5 3 0,3-6 0,1 3 0,-1 0-126,-3-1 1,0 5 125,0-1 0,4-1 0,-1 1 0,1 0 0,-4 3 0,3-4 0,1-3 0,7-1 0,-4 1 0,6-1 0,-6 5 0,-1-4 0,2 4 0,-1-5 0,4 1 0,0-2 0,0-2 0,-3 1 0,-1-1 0,4 1 0,4-1 0,1-1 0,-1-2 0,3 1 0,4-6 0,1 6-344,-1-1 1,2 1 343,2-2 0,-1 3 0,-44 11 0,0 0 0,40-11-114,2 2 0,-10-1 1,-1 0 0,-6 5 165,-6-1 1,-6 5-42,-1-1 0,-7-2 155,-2 2 1,-3 0-81,4 4 0,-6 0 88,-2-1 1,-1 1 17,-6 0 0,4-1-104,0 1 0,-5 0 382,-3 0 0,0 3-336,-4 0 0,-1 2 31,1-1 0,-8-2-103,0 5 1,-6-3-64,-1 3 0,-3-1 158,-1 1 113,-4 3-202,3-4 1,-8 1 64,6 0-140,-6 0 0,5 3-168,-4-3 0,0 3-338,4-3 171,-4 3 198,7-4 77,-4 4 1,1-5-348,-4 2 0,4 3 414,-6-5 0,4 6 0,-5 0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3:56:36.982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1 296 7941,'0'-12'-938,"0"0"0,0 4 938,0 0 0,0 0 0,0-4 0,1 6 0,3 2 0,-2 3 0,6 1 0,0 6 0,4 6 0,0 2 0,0 10 0,0 2 0,-1 10 0,3 6 0,1 5 0,0 6 0,5 6 0,-1 4 0,5 0 0,0-1 0,-1-6 0,0-5 0,-4-8 0,2-13 0,-5-10 0,0-11 345,-4-5 0,4-5-50,-1-7 1,-1-5 44,-3-11 1,-1-5-110,5-2 0,0-11-360,1-2 0,-3-8 133,3 4 1,-3-7-80,-1 0 1,-5-11-102,1-1 1,-5-5-280,1 5 1,-3 2 144,-1 2 0,0 10-87,0 10 397,0 13 0,-1 18 0,-3 8 0,3 8 0,-3 4 0,2 8 0,2 3 0,-4 8 0,1 0 0,-1 5 0,4-5 0,0 6 0,0-2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3:56:36.983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344 47 8341,'-8'0'-1141,"0"0"1,4-4 1140,-4 1 0,5-7 0,-7 5 0,2-3 0,1-1 0,-1 5 0,-3 0 0,-5 4 0,-5 5 0,1 3 0,-4 4 0,-3 4 0,2 6 0,-3 6 0,4 3 0,5-3 0,3 5 0,8-2 0,4 4 0,8 0 0,9-1 0,11-2 0,5 1 0,6-6 0,1-3 0,-1-4 0,-3 0 0,0 3 0,-6-3 0,1 0 0,-7-6 0,-4 2 0,-8-3 0,-5-1 0,-11 0 0,-7-6 0,-12-2 0,-4 2 0,-4-2 0,-5-1 0,1-3 0,3 0 0,5 0 0,4 0 0,0 0 0,4-5 0,8-3 0,4 3 0,6-11 0,-2 3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3:56:36.984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295 36 6068,'0'-7'0,"0"-3"0,0 7 0,0-5 0,-1 5 0,-3-1 0,1 3 0,-5 1 0,0 0 0,-4 0 0,-5 7 0,-3 5 0,-3 6 0,-5 10 0,-1 2 0,-2 5 0,-2 6 0,5 3 0,6-2 0,6 1 0,8-9 0,4 2 0,13-10 0,7-2 0,10-11 0,6-9 0,4-3 0,3-1 0,3-9 0,5-3 0,0-8 0,-4 1 0,2-4 0,-6 0 0,1-1 0,-10 0 0,-1 1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3:56:36.985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66 226 8407,'-18'1'0,"2"3"-836,3-3 1,5 5 167,0-6 668,5 0 0,14-6 0,5-2 0,15-7 0,1 0 0,3-4 0,6-1 0,2-4 0,4-1 0,0-3 0,-5 3 0,4-3 0,-4 4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3:56:36.986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0 244 7944,'7'-12'-857,"-3"0"1,-3 0 856,-1 0 0,5 0 0,-3 1 0,3 0 0,0 3 0,2 3 0,5 5 0,0 0 0,-1 6 0,1 6 0,1 7 0,3 8 0,3 5 0,4 7 0,0 5 0,-4 7 0,4 2 0,-4 2 0,8 3 0,0-3 0,1-2 0,-4-2 0,-2-9 24,-2-6 0,1-10 243,-5-6 0,-1-11 353,-3-1 1,-4-7-243,0-5 1,-4-8-87,4-8 0,0-3-54,4-5 1,-2-3-623,-2-9 1,3-2 289,-4-5 1,-1-5-568,-2 1 1,-3-7 217,-1-1 0,-4-1 98,0-8 1,-5 8 344,1 1 0,-3 11 0,0 13 0,-1 5 0,0 16 0,0 9 0,0 13 0,6 8 0,2 4 0,-3 7 0,6 3 0,-4 6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3:56:36.987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24 24 8357,'-7'-5'-1640,"-2"2"985,5-5 655,0 6 0,4-3 0,5 5 0,1 9-42,1 3 1,4 7 6,-3 1 0,2 2 318,2 2 1,0 1-90,0 3 0,-4-2-506,0 6 0,-2-5 140,2 5 0,1-6 104,-5 2 0,0-7 65,-4-2 3,0-4 0,0 2 0,0-5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3:56:36.988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237 0 6224,'-6'0'0,"-5"0"0,4 5 0,-4 3 0,3 8 0,0 4 0,0 7 0,-4 5 0,0 9 0,0 6 0,1-4 0,-1 5 0,0-5 0,0 1 0,0-4 0,0-4 0,1-7 0,-1-5 0,0-6 0,0-11 0,1-4 0,4-6 0,1-9 0,6-7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3:56:36.989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1 11 8350,'6'-6'-1635,"5"5"1308,-3-3 0,2 5 327,2 7 0,4 5 0,0 11 0,1 5 0,-2 3 0,-1 2 0,1 1 0,-1 1 0,-3-1 0,-4 5 0,-3-1 0,-3-1 0,-1-6 0,0 2 0,0-4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3:56:36.990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1 190 8350,'5'-30'0,"3"2"0,8 7-818,3 2 1,10 4 490,7-1 0,5-1 327,6 1 0,0 1 0,1 3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06:09.141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848 68 6082,'-6'0'0,"1"0"0,4 0 0,-3 0 0,1 0 0,-4 0 0,3 0 0,-3 0 0,-1 0 0,-3 0 0,-2 0 0,-2 0 0,1 1 0,-5 3 0,1-1 0,-5 4 0,0-1 0,1 2 0,-1 2 0,1-3 0,-1 4 0,0 0 0,1 4 0,-1 0 0,4 0 0,0-4 0,2 4 0,-2 1 0,1 0 0,3-1 0,2-1 0,-6 5 0,4-4 0,-4 4 0,4-1 0,-4 5 0,4 0 0,-4-1 0,-2 1 0,-2-1 0,-2 2 0,6 3 0,-2-3 0,-2 2 0,2 2 0,2-2 0,-1 0 0,5-3 0,0 0 0,3-1 0,2 1 0,3-1 0,-2 1 0,5 0 0,0 1 0,4 2 0,0 2 0,0 2 0,0-1 0,0-3 0,0-2 0,0 2 0,2 3 0,1 1 0,4-2 0,4-2 0,-4-1 0,1 2 0,0 0 0,3 4 0,0-4 0,0-4 0,2 4 0,2 4 0,-2-4 0,2 0 0,-1-2 0,1 1 0,-2-1 0,6 5 0,0-4 0,4 0 0,-3 2 0,2-2 0,-1 0 0,5-3 0,-1 0 0,1-1 0,0 0 0,4-4 0,-4 4 0,4-3 0,-3-2 0,3 2 0,-1-5 0,1 1 0,4-2 0,0-2 0,0 0 0,3 0 0,2-4 0,-1-4 0,5 3 0,-2-3 0,2 1 0,-2-4 0,2 0 0,-5 0 0,1-1 0,-2-3 0,-1 3 0,1-3 0,0-2 0,0-2 0,0-2 0,4-1 0,-3-2 0,3-2 0,-3-1 0,4-3 0,-5-6 0,5 2 0,-5-2 0,5 3 0,-6-5 0,2 1 0,-2-6 0,2 2 0,-7 1 0,3-1 0,-3 1 0,-1-1 0,2-3 0,-1 3 0,-4-1 0,0 1 0,-7-2 0,-2 6 0,0 0-18,1 3 0,-3-3 84,-4-1 1,-1 1 376,0 3 1,0 1-86,1-1 1,-5 0 52,1 1 1,-6-1-88,2 0 0,-3-3-72,-1 0 0,0-2-150,0 2 0,0 2 135,0-3 1,-5 4-273,-2 0 0,-3 0 53,-2 1 0,1-1-31,0 1 1,1-5-52,2 1 0,-2 3-105,3 4 1,-3 0 68,-2-3 0,0-1-70,-3 1 1,2-1-19,-2 0 1,2 1 136,2-1 1,-5-3-31,-3-1 1,1 2 30,0 6 1,-1-2-38,-4 2 0,0-1 34,1 1 0,-1 2 128,1 2 0,-1 2-138,0-2 1,0-1 2,-4 1 1,3-1-169,-2 5 0,1-1 105,-2-3 1,-1 2 35,-6-2 1,3 6 9,1 2 0,0 0-58,-4 0 0,-3-3 15,-1 2 1,0 2 11,4-2 0,-3 5-49,-1-5 0,-5 6 14,2-2 0,-3 2 143,-2 2 0,1-3 0,0-1 0,0 0 0,0 4 0,-1 5 0,1 3 0,0 2 0,0 1 0,6 5 0,5 3 0,1 4 0,7 3 0,-1-2 0,0 14 0,-2-3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42:33.561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46 35 8164,'-11'0'-1215,"5"0"455,-4 0 760,8-5 0,-3 4 0,0-4 0,4 0 0,-4 3 0,5-3 0,9 4 0,2-3 0,3 3 0,-3-3 0,4 3 0,0 1 0,4 0 0,-4 0 0,5 0 0,-1 0 0,1 0 0,-1 0 0,6 4 0,-2-1 0,3 5 0,1-4 0,-2 5 0,5-2 0,-4 3 0,5 1 0,-1 1 0,4-1 0,1-3 0,2-1 0,-1 1 0,1 3 0,4-1 0,0-2 0,-1 2 0,2-3 0,-1 2 0,4-1 0,-1 2 0,-2-3 0,3 3 0,0 1 0,2-3 0,5 0 0,-4-2 0,1 1 0,-1 2 0,1-5 0,-1 3 0,4-3 0,-4 4 0,1-4 0,1 3 0,-1-3 0,5 3 0,-1-3 0,-3 5-215,-1-2 0,3 0 216,1 0 0,3 1 21,5 3 0,-5-3-38,1-1 0,-1 1-1,-3 3 0,3 2 15,5 2 1,-7-3 1,2 3 0,-5-2 0,1-2 0,1 2 0,4 2 0,-5-3 0,1 3 0,0 2 0,3-2 0,6 0 0,2-4 0,-2 1 0,-2-1 0,-1 0 0,1 1 0,1-1 20,6 0 1,-6-3-20,3-1 1,-5 1 4,-3 3 1,-3 0-3,0 1 1,-5-1-37,1 0 1,1 1 30,-1-1 0,1 0-1,-1 0 1,-4 1 77,1-1 1,-1 0-74,-4 1 0,7-1 116,1 0 1,0 1-105,-4-1 1,-1 0-3,-2 1 1,0-1 21,-4 0 1,4-3-126,-5-1 0,1 1 181,-4 3 1,5 0-3,2 1 0,0-5 66,0 1 0,0 3-118,5 4 0,-1 0 165,0-3 1,5-1-85,3 0 1,4 0 196,3 1 1,2 3-62,2 0 1,-3 1-115,-4-1 0,-1-2 82,1 2 0,3 1-12,0-1 0,-1 0-79,-6-3 1,2 0 46,-2 3 0,1-2-43,-1 2 0,-3-1 10,-4 1 1,-3-2-135,-1 2 0,1-3 31,-6-1 1,0 1-148,-7-1 1,-2 0 64,-6 1 0,0-5-369,-4 1-919,-6-6 679,-7 3-71,-5-5 1,-9 0-72,-2 0 791,-3 0 0,3-3 0,-1-1 0,1-1 0,0 1 0,-1-2 0,1-6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06:09.142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543 68 6247,'0'-6'0,"0"1"0,0 3 0,0-1 0,0 1 0,1-3 0,3 5 0,-3-1 0,3-3 0,-3 3 0,-1-9 0,0 8 0,0-6 0,0 5 0,-5-5 0,-2 4 0,-5 0 0,-3 4 0,-7 1 0,-8 3 0,-8 4 0,-4 7 0,-3 0 0,-4 7 0,3 0 0,-3 8 0,8-1 0,8 1 0,5 3 0,9-3 0,9-3 0,10 0 0,8-5 0,10-3 0,4-2 0,12-6 0,-3 0 0,7 1 0,1-5 0,-2 1 0,5 0 0,-4 8 0,-5-4 0,-2 3 0,-6 1 0,1 0 0,-7 4 0,-4-1 0,-7 2 0,-5 1 0,-3 0 0,-3-3 0,-6 1 0,-10-5 0,-1 4 0,-10-4 0,0-4 0,-4-3 0,-4-2 0,0 1 0,1 2 0,3-5 0,0 0 0,0-4 0,0-5 0,0-3 0,6-2 0,6-1 0,4 0 0,7-1 0,1-3 0,2 0 0,3-5 0,5 2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06:09.146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505 141 8363,'6'0'-2136,"-1"0"2136,-5-5 0,0 2 0,0-5 0,0 5 0,-1-3 0,-3 2 0,3 3 0,-6-6 0,3 3 0,2 3 0,-6-3 0,4 2 0,-4 2 0,0 0 0,-4 0 0,-1 6 0,-3 2 0,-2 3 0,-6 5 0,-5 4 0,-2 8 0,-5 3 0,-3 9 0,-3 11 0,-6 8 0,6 9-217,3 4 0,8 0 217,8 7 0,6-7 0,9-1 0,8-5-4,8-7 1,6-5 3,2-3 0,5 2 0,-1-2 0,1-1 0,-2-6 0,-1 2 0,-7-3 0,1 6 0,0-2 0,-5 2 217,-3-10 0,-3 5-217,-1-5 0,0 3 3,0-6 1,1 1-4,3-10 0,-1 5 0,5-5 0,0 4 0,3-8 0,7 2 0,1-9 0,9 0 0,3-4 0,9-6 0,3-2 0,5-2 0,3-2 0,3-6 0,5-2 0,4-7 0,0-5 0,-1-2 0,-7-2 0,3-1 0,-2-3 0,-5 3 0,-4-2 0,-3 0 0,-5 0 0,-1 0 0,6-4 0,-6 1 0,1-2 0,-6-2 0,-1 2 0,-5-3 0,5-5 0,-7 2 0,-1-5 0,-5 3 0,-3-3 0,-7 2 0,3-6 0,-8 7 0,0-3 0,-4 5 0,-4 2 0,-4-1 0,-8-2 0,-1 7 0,-2 1 0,-4 3 0,3 0 0,-2 3 0,-2-2 0,1 1 0,-1-2 0,4 2 0,1-6 0,-1 3 0,-4-6 0,6 2 0,2-7 0,2 3 0,-2 2 0,5-6 0,-5-2 0,6 6 0,-6 1 0,-1 5 0,1-1 0,-5 2 0,1 2 0,-2 5 0,-2-1 0,-1 2 0,-2 6 0,1 0 0,-6 4 0,0 4 0,-3 0 0,-1 6 0,1-2 0,-2 1 0,-2-1 0,6 3 0,-3-3 0,5 4 0,-1 4 0,-2 3 0,2 4 0,3 1 0,2 0 0,2 5 0,1 2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06:09.148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498 202 6698,'11'-6'-322,"1"5"1,0-8 321,0 5 0,-6-1 0,-2 1 0,3 2 0,-4-7 0,5 5 0,-6-5 0,3 2 0,-5-4 0,-5 0 0,-3 3 0,-2-1 0,-2 5 0,0-1 0,0 1 0,-4 3 0,1-3 0,-5 2 0,4 2 0,-5 0 0,1 0 0,-3 4 0,-5 0 0,3 9 0,-3-1 0,-2 4 0,-1 0 0,-2 2 0,1 6 0,-1 3 0,6 1 0,-5 9 0,4-2 0,6 5 0,6-1 0,4 0 0,5 4 0,1-1 0,6 1 0,7 2 0,5-5 0,6-2 0,10-7 0,3 2 0,9-5 0,2-2 0,5-6 0,6-3 0,2-5 0,7-2 0,1-2 0,2 1 0,-2-5 0,2 0 0,6-4 0,-1 4 0,-3 0 0,2 0 0,-6-4 0,4 0 0,-4 0 0,4-4 0,-4 0 0,-5 0 0,-7 4 0,-3 6 0,-5 1 0,1 4 0,-9 1 0,2 0 0,-9-1 0,0 5 0,0 0 0,-3 0 0,3-4 0,-3-2 0,-2-2 0,-3 1 0,0-5 0,-2 2 0,2-3 0,-2-1 0,-2 2 0,3-8 0,4-4 0,1-4 0,0-4 0,3 2 0,1-6 0,3 0 0,-3-3 0,8-2 0,-5-3 0,5 3 0,-9-3 0,1-2 0,-4-1 0,-2-2 0,-2 1 0,-3 2 0,-5 2 0,-4 2 0,-1-6 0,-4 10 0,1-2 0,-4 3 0,-4-2 0,-4-1 0,-8 0 0,3 1 0,-3-1 0,-1 4 0,2 0 0,-7 1 0,3-5 0,-2 6 0,1 2 0,-2-1 0,2 1 0,-4 0 0,-3 4 0,0 1 0,-4-1 0,4 0 0,0 0 0,-3 4 0,-2 0 0,-2 6 0,-2-2 0,5-2 0,-1 2 0,1-3 0,-5 3 0,2-4 0,2 4 0,-6-4 0,3 4 0,-5-5 0,1 1 0,2 1 0,-3-1 0,2 4 0,-1-3 0,1 3 0,-6-4 0,6 1 0,-1-1 0,2 2 0,1 2 0,1 1 0,-1-5 0,1 6 0,-1-2 0,1 1 0,-1-1 0,-5 3 0,-2-3 0,2 2 0,2 2 0,-3 0 0,-2 0 0,-2 2 0,-1 2 0,5-2 0,2 6 0,4 0 0,0 4 0,-2 0 0,2 0 0,3-1 0,10 1 0,4 0 0,4 0 0,-4 5 0,1 1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06:09.147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1894 48 8267,'0'-7'-2217,"0"-3"2217,0 9 0,0-10 0,-1 10 0,-3-3 0,1 1 0,-5-1 0,-1 3 0,-7-3 0,3 3 0,-9 1 0,2 0 0,-7 0 0,-5 0 0,-7 0 0,-5 0 0,-3 0 0,-5 0 0,-8 0 0,-11 0 0,-1 0 0,-7 0 0,-4 1-225,-4 3 1,-6 2 224,-2 6 0,5 4 0,0 0 0,4 4 0,3-5 0,6 6 0,2-1 0,9-1 0,7 0 0,6 0 0,10 0 0,-2 4 0,6-3 0,6 1 0,9-2 0,3 4 0,9-4 0,-1 0 0,9 1 0,0-1 224,4 5 1,1 0-225,3-1 0,4 5 0,8 0 0,-1 3 0,4-3 0,1 1 0,4-2 0,5-2 0,2 3 0,-1-3 0,2-1 0,1-2 0,6-2 0,-1 2 0,6-2 0,-6-3 0,1-1 0,4-3 0,0-1 0,4-4 0,5-1 0,-2-4 0,5 1 0,0-8 0,4-4 0,2-2 0,2-2 0,-7 0 0,4 0 0,-9 0 0,0 0 0,-2 2 0,-2 2 0,-5 3 0,-2 5 0,-3 0 0,-2 0 0,3 0 0,-2 0 0,2 0 0,-6 0 0,-2 0 0,1 0 0,0 0 0,0 0 0,2-2 0,-5-1 0,1 1 0,-2-2 0,-2-1 0,3 1 0,-3 0 0,-1 4 0,3-4 0,1 0 0,1-1 0,-2 1 0,-2 1 0,3-4 0,1 0 0,-1-1 0,-1-2 0,-3 2 0,0 1 0,-1-1 0,1 0 0,0-4 0,2 1 0,-2-1 0,2 0 0,-6 0 0,-2-1 0,2-3 0,-6 2 0,2-6 0,-3 4 0,-1-4 0,0 1 0,0-5 0,-6 0 0,-2 1 0,-3-1 0,-1 0 0,0 1 0,0-1 0,-3 2 0,-1 2 0,-7 1 0,-1 4 0,-1 3 0,-7 0 0,1 0 0,-5 4 0,0 2 0,1-2 0,-6 5 0,-3-1 0,-3 2 0,-5-2 0,3 2 0,-2-2 0,-5 2 0,-3-2 0,4 2 0,-5-1 0,4-3 0,-4 2 0,0-1 0,-4 1 0,9 3 0,-1-3 0,6-3 0,3 1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06:09.149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36 24 6210,'-5'-6'0,"4"-1"0,-3 3 0,2 3 0,2-4 0,0 14 0,0 3 0,-1 8 0,-3-1 0,3 5 0,-3 4 0,3 2 0,1 5 0,0 2 0,0 3 0,0-5 0,0 1 0,0-2 0,0-7 0,0 1 0,0-4 0,-2-7 0,-2-5 0,3 0 0,-4-11 0,5 4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06:09.150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83 273 8273,'-24'0'-634,"2"-5"-81,2-3 1,8 1 714,8-1 0,3 0 0,1-3 0,7 1 0,4-1 0,12 1 0,8-5 0,5-3 0,3 3 0,5-6 0,7 1 0,-1 2 0,5-2 0,-3 4 0,3-4 0,-5 7 0,1 1 0,-13 6 0,-6 6 0,-11 1 0,-5 3 0,-3 3 0,-1 4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06:09.151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202 0 6221,'6'2'0,"-2"2"0,-3-3 0,-1 6 0,0-4 0,0 4 0,0 6 0,0 3 0,0-2 0,0 6 0,0 4 0,0 3 0,0 5 0,0-4 0,-3 3 0,-1-3 0,-4 3 0,4-3 0,-5-4 0,1-5 0,-2-4 0,3 1 0,-4-4 0,3-5 0,-6-1 0,-2-6 0,0 0 0,4 0 0,0-6 0,1-1 0,-1-5 0,0-4 0,0-2 0,0-11 0,0-2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06:09.152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0 84 8204,'7'-12'0,"-2"-4"-1544,-5 0 1235,0 1 1,4 7 308,0 0 0,1 5 0,-1-1 0,-2 3 0,3 1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06:09.134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2138 306 7992,'-20'-1'-240,"-3"-3"0,7-1 0,-6-4 0,4 3 0,1 0 240,1 0 0,-3 2 0,4-2 0,1 1 0,2 1 0,-3 4 0,0 0 0,-1 0 0,5 0 0,-4-2 0,0-1 0,-1 1 0,1-1 0,1 1 0,-5 2 0,4 0 0,-4 0 0,0 0 0,-3 0 0,-1 0 0,0 0 0,1 4 0,-1 0 0,-5 5 0,-2-2 0,-1 3 0,1 2 0,-3-1 0,3 0 0,-4 2 0,-4 2 0,3-1 0,-3 5 0,-1-1 0,2 5 0,-6 3 0,2 1 0,2 4 0,1-1 0,-1 2 0,1-2 0,-1 6 0,2-2 0,-2 3 0,-3-3 0,3 3 0,5 1 0,-3 1 0,-1-1 0,-1 1 0,1 2 0,3 2 0,-2-6 0,-4 7 0,0 2 0,6-1 0,1 4 0,2-6 0,-2-2 0,1 4 0,-1 4 0,5 2 0,2-2 0,3-2 0,2 6 0,3-4 0,0 4 0,5-5 0,-1 1 0,3 1 0,0-1 0,1 5 0,0-1 0,1-3 0,2-1 0,-1 1 0,6-1 0,-1 5 0,4-1 0,1-3 0,3-1 0,3-1 0,9 1 0,-3 0 0,6 0 0,0 0 0,4-8 0,0 5 0,4 3 0,-3-3 0,2 3 0,2 1 0,-2-1 0,1 2 0,-5-2 0,5 1 0,-1 3 0,0 1 0,-3-5 0,0 5 0,-1-2 0,5 4 0,-1 0 0,0-3 0,-3 0 0,0-1 0,-1 5 0,1 2 0,-1-2 0,1 2 0,0-7 0,-5 4 0,1 0 0,4 5 0,3-1 0,1-4 0,-5-3 0,6-5 0,2 1 0,3 1 0,1-1 0,1 0 0,3-4 0,3-3 0,8-1 0,-1-1 0,4 2 0,-4-2 0,1-2 0,3-3 0,0 3 0,4-1 0,0-3 0,2 1 0,2-8 0,-1 3 0,6-4 0,-1 5 0,3-5 0,-2 0-134,-1-3 1,1-2 133,7-2 0,0 0 0,4-8 0,-1 3 0,1-6 0,0-3 0,11-2 0,3-1 0,5-2 0,0-5-252,-1-3 1,-1-2 251,5-1 0,-6-1 0,-2 1 0,1 0 0,-4 0 0,2-1 0,1 1 0,-4-2 0,-3-2 0,-3 1 0,-1-4 0,1 3 0,3-4 0,-2-1 0,2-7 0,-3 2 0,-1-5 0,-2 0 0,2-4 0,-7-1 0,3-3 0,-5 2 0,-2-6 0,-4-1-144,0-6 1,-10 5 143,-1-5 0,-9 5 0,-2-5 0,-5-2-30,5-2 0,-11 3 30,-1 1 0,-5 1 122,-2-1 1,-5-2-123,-3-6 0,-4 4 248,-3 1 1,-3 3-249,-5-4 0,0 4 154,0-4 1,-4 5-155,0-1 0,-1-1 33,1 1 0,3-6-33,-3-2 0,8 1 0,4-5 0,2 2 0,1-1 0,1 0 0,4-8 0,-4 6 0,3-5 0,2 1 0,-2-2 0,3 1 0,-2-1 0,-1 1 0,-4 3 0,1-3 0,4 3 0,-8 2 0,4-3 0,-5 6 0,1-1 0,0-1 0,-4 0 0,0-3 0,-4 4 0,-1 0 0,-3 3 0,0 0 0,-7 1 0,2 1 0,-6 2 0,-3-1 0,0 5 0,-4-4 0,0 4 0,-5-5 0,1 1 0,-2 3 0,2 1 0,1 1 0,-5-1 0,-1 3 0,-2-3 0,-5 2 0,0 2 0,-5 1 0,2 3 0,-3-6 0,-1 6 0,1-2 0,2 5 0,-3 3 0,0-2 0,-4-1 0,-4 4 0,2-3 0,2 7 0,-3 1 0,-4-1 0,-1 5 0,0-1 0,2 2 0,2 1 0,-6 1 0,3-1 0,-3 2 0,2 2 0,1-1 0,-1 5 0,1-4 0,-1 4 0,-3-4 0,0 4 0,-1 0 0,5 3 0,-1-1 0,1 1 0,-3-1 0,2 5 0,-2 2 0,6-2 0,-2 6 0,-2-2 0,-2-1 0,3 1 0,-2 0 0,9 4 0,-5-1 0,1-3 0,-1 3 0,1-3 0,2 3 0,2 1 0,1 1 0,-5 3 0,6-1 0,-2 4 0,-2-3 0,2 3 0,-5 2 0,2 6 0,1-1 0,2 5 0,2 0 0,-2 3 0,1 1 0,-5 0 0,2 0 0,-2 4 0,-2-2 0,2 5 0,0 0 0,-3 4 0,7 0 0,-7 0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06:09.135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46 333 8269,'-7'-7'0,"-1"-1"0,5 4-212,0-3 1,-2 3-1426,1-4 1637,-5 6 0,8-3 0,-4 6 0,5 3 0,5 2 0,2 6 0,0 5 0,0 6 0,5 6 0,3 8 0,1 5 0,-1 7 0,3 4 0,4 7 0,1 3 0,-1 5 0,6-2 0,2-2 0,3-7 0,1-8 0,-5-14 0,-3-9 0,-7-8 0,-4-11 0,-2-7 0,-2-7 0,-1-4 0,-3-5 0,2-6-50,-5-8 1,5-9 135,-2-6 0,2-2-201,-1-6 0,1 1 137,-6-5 0,1-6 47,-4-5 1,0-5-210,0-6 0,-1 4 97,-3 0 0,-2 8 30,-6-1 0,5 23-11,-1 7 1,1 16 23,-4 7 0,-1 8 0,1 7 0,0 7 0,-1 8 0,1 3 0,0 9 0,4 2 0,4 5 0,1 0 0,2 5 0,0 1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5:16:12.965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306 57 7436,'11'0'-1393,"-4"0"1393,-2 0 0,-5 0 0,0-5 0,0 2 0,0-4 0,0 4 0,0-7 0,-5 5 0,-3-2 0,0-2 0,-3 5 0,2 0 0,-6 4 0,-1 0 0,1 0 0,-9 1 0,1 3 0,-2 4 0,3 7 0,-1-1 0,0 5 0,2-4 0,2 3 0,3-2 0,5 2 0,4-3 0,4 4 0,6-5 0,5 1 0,11-2 0,3-2 0,8 0 0,1 1 0,-2-1 0,1 0 0,-4 1 0,4-1 0,-5 1 0,2 4 0,-8-4 0,-4 3 0,-8-2 0,-3-2 0,-3 0 120,-1 1 1,-6-5 112,-5 1 1,-7-1-45,-8 5 1,1-5-42,-6 1 1,2-2-40,-1 1 0,1-1-287,3-6 1,2 0 118,-2 0 1,7 0-360,4 0 1,2-6 227,2-1 1,5-3 189,2-1 0,3-1 0,1 1 0,1 3 0,3 1 0,2-6 0,5-4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06:09.136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56 193 8321,'0'6'-2266,"0"-1"2266,-5-5 0,3 0 0,-6 0 0,5-5 0,0-2 0,1-3 0,2-1 0,0-2 0,0-2 0,0-1 0,0-3 0,0-3 0,0 3 0,0 3 0,0 1 0,0 3 0,0 0 0,0 6 0,-1 1 0,-3 5 0,2 6 0,-6 5 0,5 7 0,-5 8 0,6 0 0,-2 4 0,4-1 0,4 1 0,2 1 0,5-4 0,2-2 0,2-6 0,2-4 0,6-8 0,0-2 0,-1-5 0,2-11 0,2-8 0,-2-9 0,3-9 0,-3 2 0,-7-14 0,-1 2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06:09.137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69 1 8402,'-12'0'-1168,"1"0"0,3 0 1168,1 0 0,3 0 0,-3 0 0,4 0 0,-2 5 0,4 0 0,-3 2 0,3 3 0,-4-3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06:09.138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159 0 6060,'-6'0'0,"-1"0"0,4 0 0,0 9 0,-5 2 0,2 8 0,-1 0 0,-3 4 0,2 3 0,-2 3 0,-1 5 0,-1 0 0,1 0 0,4-6 0,-1-1 0,4-3 0,-3-2 0,-1-4 0,2-2 0,-4-14 0,4-4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06:09.139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35 0 8324,'-12'7'-324,"1"-2"0,5-4-1133,2 3 1457,3-3 0,1 9 0,0-2 0,8 3 0,4 4 0,3-1 0,0 5 0,-1-1 0,5 5 0,-4-4 0,3 0 0,-2 2 0,2 2 0,-4 2 0,1-6 0,-3 1 0,-5-1 0,8 2 0,-2-3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06:09.140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52 249 8312,'-12'0'0,"1"-1"-806,0-3 1,1 2 482,2-6 1,8 1 322,8-5 0,11 0 0,3-3 0,13-3 0,3-5 0,5-3 0,2 0 0,-1-1 0,-3 5 0,3-1 0,-3 0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06:09.143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366 557 8453,'-15'0'0,"-2"0"-340,-2 0 0,5 0-425,-2 0 1,-1 0 764,1 0 0,-5 0 0,1 0 0,3 5 0,-5 2 0,2 4 0,-2 3 0,-2 1 0,4 0 0,1 5 0,4-1 0,-1 5 0,4-3 0,5 3 0,-3-2 0,6 10 0,2-1 0,6 5 0,4 3 0,7 1 0,5 3 0,8-4 0,5 6 0,10-1 0,0 2 0,9 1 0,-4 2 0,0 2 0,0 0 0,4 8 0,-9 2-239,1 6 1,-8 9 238,-4 3 0,-3 5 0,-5 11 0,-6-3 0,-2 7 0,-7-4 0,-1-5 0,-5 4 0,0-4 0,-1-7 0,-2-4 0,0-1 0,0-3 0,0 0-79,0-4 0,2-9 79,6-3 0,2-8 0,9 0 0,2-2 0,7-2 0,2-6 0,6-5 0,10-2 0,5-6 0,8-1 0,8-3 0,2 0-3,10-1 0,1-3 3,7 0 0,3-6 0,9 2 0,-7-3 0,3-1 0,-2-5 0,6-4 0,-2-1 0,-45-2 0,-1 0 0,41-5 0,-1-3 0,-5-4 0,1-4 0,1-2 0,3-6 0,1-1 0,-5-3 0,1-2 0,-1-5 0,-4-5-99,0 1 1,-11-6 163,-9 1 1,-4-2 60,-3-1 0,-1-4-86,-8-1 1,2-5-72,-10-3 0,0 0 88,-8-7 0,-3 1-21,-9-1 0,-3-1 16,-8 4 1,-3-3-6,-5 4 1,-5-4-282,-3 4 1,-4-4 73,-3 4 1,1-4 65,-1 4 1,2-8 93,1 3 0,0 1 0,0 8 0,0 0 0,0 0 0,0-3 0,1 3 0,0-2 0,3 10 0,-1-6 0,5 2 0,-4-1 0,4 0 0,0 4 0,4 4 0,-1 1 0,-3 0 0,3-3 0,-3 2 0,-1 0 236,1 8 1,-6-1-237,2 2 0,-6 2 101,-2-2 0,-5 6-101,1 1 0,-2 1 0,-2-5 0,-1 2 0,-2 2 0,-3 2 0,-6 3 0,-6 0 0,-5-4 0,-5 6 0,-3 1 0,-4 0 0,0 5 0,-2-4 0,-6 0 0,4 3 0,-4 0 0,4 6 0,-4-2 0,-2 3 0,-6 1 0,7 1-147,-3 3 0,-2-1 147,-1 5 0,-3 0 0,2 4 0,4 0 0,0 0 0,-1 0 0,1 0 0,-2 0 0,-5 0 0,3 0 0,-4 0 0,4 2 0,-4 2 0,4 2 0,-4 6 0,10 0 0,2 0 0,6 5 0,1 3 0,1 7 0,0 5 0,5-3 0,-3 7 0,4-1 0,-5 1 0,-4 4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06:09.144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2414 59 6540,'16'0'0,"0"0"0,0 0 0,-5-4 0,1 1 0,0-1 0,0 4 0,0-2 0,0-2 0,-5 3 0,1-3 0,-5 3 0,2-4 0,-10 3 0,-3-2 0,-4 3 0,-4 1 0,1 0 0,-9 0 0,2 0 0,-10 0 0,-5 0 0,-6 0 0,-3 5 0,-2 3 0,-5 3 0,-7 0 0,-15 1 0,-11 0 0,35-4 0,-1 0-259,-3 0 1,-1 0 0,-6 2-1,-3 1 259,-4-2 0,0 1 0,-5 3 0,-1-1 0,-2 0 0,0 0 0,4 1 0,2 0 0,5-2 0,1-2 0,6 0 0,1-1 0,6 0 0,2 0 0,-42 5-67,17-1 0,14-4 67,14 0 0,2 0 0,-2 4 0,-5-1 0,1 1 0,5 0 0,7 0 0,3-2 0,5-2 0,3 3 509,8-3 0,7 4-509,5 3 0,5 0 75,0 5 0,3 1-75,3 6 0,5 0 0,8 4 0,3 1 0,4 3 0,8 5 0,4-1 0,2 1 0,6-5 0,1 2 0,3 2 0,3 3 0,-3 6 0,3-5 0,-6 1 0,2 0 0,1 8 0,4 0 0,1 4 0,0-3-167,0-1 0,2-4 167,5 4 0,4-5 0,0-4 0,4-3 0,-4-9 0,6 0 0,-2-4 0,2-3 0,2 0 0,1-2 0,-1-6 0,5 0 0,3-5 0,5-4 0,-1-3 0,1-1 0,-9 1 0,5-3 0,-1 3 0,-3-3 0,-1-1 0,-4 0 0,-4 0 0,3 0 0,-3 0 0,-2 0 0,-2 0 0,-3 0-7,0 0 0,4 1 7,3 3 0,-2-2 0,-2 2 0,2 1 0,3-1 0,1 0 0,2-4 0,-1 0 0,-3 0 0,1 0 0,-4 0 0,0 0 0,-1 0 0,-8 0 0,1 0 0,-2-7 0,-3-5 0,2-1 0,-2-6 0,-6-1 0,2-4 0,-2-1 0,2-2 0,-2 0 167,2-4 0,-7-1-167,3-3 0,-1 0 7,-3 4 0,1-3-7,-5 2 0,-3 3 0,0 1 0,-7 0 0,-2 0 0,0-1 0,-8 1 0,1 3 0,-4-2 0,0-2 0,0 1 0,0-1 0,-1 2 0,1 2 0,0-3 0,0-1 0,0 1 0,0-4 0,-1 0 0,-3 3 0,0 1 0,-5 3 0,1 2 0,-3-1 0,-1 0 0,0 1 0,0-1 0,-1 4 0,-3 1 0,-3 4 0,-5-1 0,-1-1 0,-3 1 0,-6-1 0,-5 2 0,-6 0 0,1-5 0,-2 1 0,-2-5 0,-4 0 0,-4 1 0,-6-1 0,-1 0 0,0 1 0,3-1 0,-4-4 0,-4 1 0,-2-1 0,-1 4 0,0 1 0,0-1 0,0 2 0,0 2 0,-1-1 0,1 5 0,4 0 0,0 4 0,3 1 0,-3-1 0,0 1 0,-4 3 0,1-1 0,3 5 0,-3-1 0,2 1 0,0 1 0,1-5 0,-2 6 0,6-2 0,-4-1 0,3 1 0,-7-2 0,4 3 0,0 1 0,7-2 0,0-1 0,-4 1 0,4 0 0,-4 4 0,9 0 0,-3-5 0,4-2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06:09.145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3158 380 8398,'-12'0'0,"5"-4"-833,-1 0 1,4-2 499,-4 2 0,4 2 333,-4-6 0,5 5 0,-2-7 0,1 7 0,0-5 0,0 4 0,4-4 0,0 0 0,0-3 0,0-1 0,4 4 0,0 0 0,0 0 0,-4-4 0,0 0 0,-1 6 0,-3 2 0,-7-1 0,-4 1 0,-8 0 0,-1 4 0,-8 0 0,-8 0 0,-11 0 0,-4 0 0,-10 0 0,-10 0 0,-5 0-349,-11 0 0,-5 4 349,43-3 0,0 2 0,-4 1 0,0 1 0,-2-1 0,0 0 0,0 3 0,0 0-216,-2 1 0,-1 0 1,2 3-1,1 0 216,0 1 0,-1 0 0,-1 0 0,-1 1 0,-2 2 0,1 2 0,4-2 0,0 0 0,1 0 0,2 1 0,1 3 0,0 1 0,2-3 0,0 1 0,1 1 0,1 0-139,0-1 1,0 0 0,2 1 0,2 1 138,-1 0 0,1 0 0,-41 24 0,9 0 0,3 2-146,5 1 0,11 1 146,9-1 0,13 0 286,10 1 1,10 4-287,6 3 0,8 3 0,12 2 0,6-5 0,14 0 0,8 3 0,7 1 0,8-2 222,5-10 1,8 0-223,7 1 0,4-6 0,4-3 0,6-7 0,-2-5 0,4-5 0,0-3 0,6-4 0,6 0 0,0-5-37,-5-2 1,-44-7 0,0 0 36,1 1 0,1 0 0,2-1 0,0-1 0,-1 1 0,0-2 0,0 0 0,-2-1 0,44-2 0,-4-2 8,-1 2 1,-3 3-9,-4-3 0,-3 3 0,-13 1 0,-1 4 0,1 0 0,-1 4 0,1-4 0,2-1 0,-6-3 0,4 4 0,-4 0 0,3 4-14,-7-4 0,1 5 14,-8-1 0,3 3 193,-4 1 0,8-2-193,-3-2 0,4 1 0,-5-5 0,3 0 0,1-4 0,5 0 0,-1 0 0,1 0 0,-1 0 0,-2-4 0,2 0 0,-4 0 371,-4 4 1,2-1-372,-6-3 0,6 3 173,-2-3 0,6-1-173,-2 1 0,3-6 0,-7 3 0,0-4 0,4-1 0,-6 0 0,6 0 0,-8-3 16,1-1 1,0-5-17,0 1 0,-2-2 0,-7-2 0,-1-4 0,-2 1 0,-4-6 0,4 1 0,-3-2 0,-2-1 0,-3 3 0,-1 1 0,-3 3 0,3-4 0,-4 5 0,0-5 0,-6 6 0,-1-2 0,-7-2 0,-1-2 0,-1 2 0,-7-1 0,0-1 0,-4-3 0,-2-1 0,-2 0 0,-4-3 0,-7 0 0,0-1 0,-5 5 0,1-1 0,-5 1 0,-4-1 0,1 1 0,-6 3 0,1 0 0,-7 5 0,-5-5 0,2 2 0,-1-2 0,0-1 0,-5 6 0,-4-2 0,-4 1 0,4 3 0,0-2 0,4 2 0,0 1 0,0 0 0,-4 1 0,4 3 0,-4 0 0,0 4 0,1-3 0,-7 0 0,-1 0 0,-1-4 0,-3 3 0,-3 2 0,-1-2 0,-2 5 0,-2-5 0,5 4 0,3-4 0,1 5 0,-1-5 0,-2 5 0,-2 0 0,3 3 0,5 4 0,-6-1 0,-2 5 0,-1 0 0,1 4-251,-3 0 1,-1 0 0,-7 0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06:09.153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0 256 8456,'0'-12'0,"0"0"-340,0 1 0,0 3-1022,0 0 1022,0 0 340,0 1 0,1 2 0,3 5 0,-1 5 0,5 3 0,-4 9 0,4 7 0,-4 10 0,4 10 0,-5 4 0,5 7 0,-4 5 0,4 7 0,-4 2 0,4-1 0,0 0 0,4-1 0,4-5 0,-1-11 0,1-11 0,-4-17 0,0-10 0,0-9 0,-1-8 0,3-5-17,1-10 0,4-8 149,4-12 0,6-3-179,3-6 1,2-4-164,2-4 0,-1-7 59,1-4 0,-1-6 152,1-2 0,-7 0-1,-6 4 0,-2 1 0,-9 3 0,1 10 0,-9 14 0,0 13 0,-4 14 0,0 8 0,-4 12 0,0 8 0,-5 11 0,1 1 0,-1 6 0,1-2 0,-2 10 0,4-9 0,-1 10 0,1 1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06:09.154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249 1 6733,'0'6'-666,"0"5"666,0-3 0,0 7 0,0 5 0,4 3 0,0 0 0,0 7 0,-4 6 0,0 5 0,0 6 0,0 4 0,0 1 0,-2-1 0,-2-4 0,-2 1 0,-6-1 0,0-6 0,0-6 0,-1-6 0,-3-9 0,3-3 0,-3-5 0,-1-5-39,1-4 1,-3-1 7,3-2 0,-4-7-62,4-5 0,1-1 97,3-7 0,4-5-8,0-6 0,5-3 4,-1-2 0,3-10 0,1-2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39:41.549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0 780 8234,'13'0'0,"1"0"-313,1 0 1,0 0-391,-4 0 0,4 0 703,0 0 0,5-5 0,3 4 0,2-9 0,5 2 0,2 2 0,5-1 0,5-1 0,7-3 0,3-1 0,9 1 0,3-4 0,7 0 0,12-5-348,8 1 1,7 1 347,0 0 0,-44 7 0,2-1 0,2-1 0,1 0 0,4-2 0,0-1 0,1 3 0,0 0 0,2 0 0,1 0-257,-1 1 0,0 1 0,-1 0 0,1 0 257,-1-1 0,2 1 0,1-2 0,1 1 0,-2 0 0,1 1 0,1-2 0,-1 1 0,-5 2 0,-1 1 0,0 0 0,1 1 0,3-2 0,0 1 0,-5 0 0,0 0-53,0 0 0,-1-1 1,-2 0-1,-1-1-52,0 1 0,-1 1 1,1 0-1,-1 1 342,1-2 0,-1 1 1,42-6 10,-7-4 0,-13 5 122,-7-1 1,-8 1-46,-6-1 0,-7 4-12,-9-1 0,-7 1 167,-7 4 0,-8 1-435,-4 3 0,-8 0 541,-3-1-677,-3 3-258,-1-4 1,-6 5 60,-5 0 0,-3 0 84,-9 0 0,2 5-104,-9 3 0,0 1 308,-4-2 0,-5-2 0,-2-5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5:16:13.508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 1 6136,'8'5'331,"-1"3"0,-4 2 53,0 1 0,2 4-25,-1 0-29,5 5-76,-8-2 1,8 4-698,-5 1 339,0 0 0,-1-2-180,1-2 1,4 1-983,-5-5 904,1 0 362,-4-4 0,0-4 0,0-2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06:09.155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72 59 8296,'-16'-16'-1041,"0"1"0,4 3 1041,5 4 0,4 5 0,-8-2 0,5 5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06:09.156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391 54 8321,'0'-12'0,"0"0"-1617,0 1 970,0-1 647,0 5 0,-5 8 0,-3 11 0,-4 7 0,-3 8 0,-4 9 0,-4 7 0,-5 3 0,0 2 0,1 3 0,3 0 0,0 1 0,1-5 0,-1-2 0,0-6 0,5-5 0,-1-10 0,5-6 0,0-2 0,1-3 0,4-7 0,2-6 0,3-6 0,5-11 0,0-1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06:09.157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11 1 8321,'-6'5'-1051,"2"3"0,4 9 1051,4 7 0,6 5 0,6 6 0,1 6 0,-1 2 0,-2 2 0,6-2 0,-6 2 0,2-5 0,-4-6 0,-4-7 0,-3-3 0,-5-4 0,0-3 0,-5-10 0,-2-2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06:09.158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23 107 8321,'-12'-12'0,"5"0"-324,3 0 1,4 2-405,4 2 1,10 1 727,9 3 0,3 2 0,10-6 0,-2 4 0,10-4 0,-1 0 0,4-4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07:35.371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705 154 8393,'0'-12'-664,"0"0"-85,0 0 1,0 5 748,0-1 0,0 4 0,0-4 0,0 4 0,0-4 0,0-1 0,0-2 0,-4-1 0,0 1 0,-5 3 0,1 0 0,-2 1 0,-2-1 0,-5 3 0,-3 5 0,-9 1 0,-6 3 0,-6 8 0,-6 8 0,-1 6 0,1 2 0,1 6 0,2 2 0,6-1 0,11 5 0,4-4 0,11 0 0,7-5 0,5 1 0,12-4 0,12 3 0,5-6 0,6-1 0,2 1 0,2-1 0,-2-5 0,3 5 0,-3-4 0,-2-1 0,-5 5 0,-2 0 0,-8-2 0,-5 2 0,-7-1 0,-4-3 0,-8-1 0,-4 0 0,-13 0 0,-6 0 0,-11 3 0,-6-7 0,-3 2 0,-4-1 0,2-7 0,-2 3 0,3-4 0,5 0 0,-2-3 0,6-5 0,6 0 0,9 0 0,7-5 0,9-3 0,2-2 0,2-2 0,2-5 0,8-2 0,7-4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07:35.624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0 83 8504,'0'-12'-1732,"7"2"1386,5 2 0,6-3 346,10 3 0,2 2 0,5-2 0,1 5 0,0-1 0,-1-2 0,1-1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07:35.739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19 142 8504,'-12'0'0,"6"-5"0,11-2-866,11-5 0,15-3 520,9-1 0,6-5 346,5 1 0,3-2 0,5-2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07:36.567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366 36 8526,'-12'-5'0,"0"-3"0,0-1-1396,0 1 959,1 3 1,-3 5 436,-1 0 0,1 0 0,-11 5 0,6 3 0,-6 4 0,5 4 0,-2 3 0,-2 9 0,-2-2 0,2 6 0,3-2 0,9 2 0,5 2 0,4-3 0,3 4 0,3 0 0,7-3 0,9-1 0,2-3 0,11 3 0,0-4 0,3 0 0,-3-2 0,-1-1 0,-4 0 0,0-1 0,-3 5 0,-4 0 0,-5 3 0,-7-3 0,-5 5 0,-11-2 0,-6 3 0,-14 2 0,-2-2 0,-6-2 0,-3 1 0,-1-6 0,1 0 0,3-8 0,6-3 0,2-8 0,9-3 0,3-5 0,8-1 0,4-3 0,4-4 0,4-8 0,5-2 0,11-6 0,0 2 0,7 2 0,2 3 0,-1 5 0,3 0 0,-3 1 0,0 4 0,-5 3 0,-3 4 0,0 4 0,-10 8 0,2 8 0,-8 6 0,0 1 0,-3 8 0,-1 0 0,0 1 0,0 3 0,0-3 0,0-5 0,0 2 0,0-5 0,10-6 0,1-6 0,9-4 0,0-4 0,2-3 0,2-5 0,1-4 0,2 0 0,-5-4 0,1 4 0,-7-4 0,0 4 0,-3 0 0,-6 4 0,-2 0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07:37.656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23 102 8521,'-6'-12'0,"5"1"-1742,-3-1 1045,3 5 697,1-3 0,0 8 0,0-3 0,0 14 0,0 3 0,0 8 0,0 0 0,0 7 0,0 5 0,0 2 0,0 1 0,-2 5 0,-2-1 0,3 1 0,-3-5 0,4 0 0,4-4 0,-1-2 172,5-5 1,0-6 186,3-2 0,3-8 25,1-4 0,0-8-109,5-4 0,-1-12 109,5-3 0,1-10-884,3-3 1,-2-1 335,5-6 1,-6 3-484,-1-3 0,-2 4 374,-6-5 1,0 2 272,-4-1 0,-6 7 0,-2 9 0,-2 7 0,-2 8 0,-6 16 0,-1 8 0,-4 11 0,-1 1 0,0 8 0,1-1 0,3 3 0,0 2 0,5 3 0,-1 1 0,3 1 0,1-2 0,1-2 0,3 2 0,-1-3 0,5-5 0,1 0 0,7-4 0,-3-7 0,4 2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07:37.876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0 42 7652,'0'-12'-1439,"0"1"1439,6-1 0,-5 5 0,4 7 0,-5 8 0,0 4 0,0 4 0,0 2 0,0 6 0,0 3 0,0 1 0,-4 4 0,0-5 0,0 1 0,4-5 0,0 1 0,0 0 0,0-1 0,6 1 0,0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5:16:15.871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419 91 6041,'7'-5'0,"-2"2"0,-5-5 0,0 6 0,0-8 0,0 7 0,0-4 0,0 3 0,0-3 0,0 3 0,0-4 0,0 4 0,0-3 0,-2 3 0,-1-3 0,-4 4 0,-4-1 0,-5 3 0,-3 1 0,-8 1 0,-3 3 0,-4 2 0,-3 6 0,0 3-132,-4 0 0,6 5 133,1-1 1,1 6-23,7 1 0,9-1 22,10-6 1,4 3-5,3-4 0,12 3 3,6-3 0,10-1 0,10-6 0,-2 2 0,6 2 0,-6-3 0,2 3 0,-7-2 0,-1-2 0,-6 4 0,-1 0 0,-7 0 0,-8-3 0,-3-1 0,-5 0 0,-3 1 0,-4-1 0,-6 0 0,-10 1 0,-3-2 0,0-3 0,-6 2 0,2-5 0,-3 3 0,0-3 0,2 0 0,1-4 0,5 0 0,-1 0 0,7 0 0,4 0 0,6-1 0,1-3 0,6-2 0,-2-6 0,3 5 0,1-1 0,0 1 0,5-5 0,1 1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07:38.052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0 11 8350,'16'-2'-818,"0"-2"1,4 3 490,-5-3 0,1 9 327,-4 7 0,-5 5 0,2 7 0,-5 0 0,-2 1 0,-6 2 0,-3 0 0,-9 4 0,-3-5 0,-10 9 0,-1-5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07:38.498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24 0 8531,'6'0'-2273,"0"0"2273,-6 0 0,0 7 0,0 4 0,0 8 0,0 9 0,-2 7 0,-2 8 0,-1 3 0,-3 2 0,-1-1 0,5 1 0,0-6 0,4-3 0,1-7 0,3-5 0,7-8 0,5-7 0,5-6 0,-2-6 0,4-6-112,0-6 1,2-5 178,3-7 0,-3-1-211,3-3 1,-3 2 105,-2-6 0,1 0 8,0-8 0,-6-1 31,-2-2 0,-4 2-1,-4 6 0,1 4 0,-5 4 0,-2 8 0,-6 7 0,2 6 0,-6 6 0,0 1 0,-4 3 0,-1 8 0,-3 8 0,7 2 0,-3 2 0,4-1 0,0 1 0,3 4 0,5-1 0,0 6 0,0-1 0,0-2 0,0 2 0,0-1 0,0 5 0,4-5 0,0 1 0,5-6 0,-1 2 0,-1-5 0,1-3 0,5 3 0,5-5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07:38.732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 48 8440,'12'-12'-676,"-1"2"-86,1 2 1,0 1 761,0 4 0,0 1 0,0-2 0,-4 3 0,-1 1 0,1 9 0,4 3 0,-1 4 0,-3 0 0,-3 2 0,-5 6 0,-5 3 0,-3 1 0,1 0 0,-1-5 0,2 0 0,-2-4 0,3 2 0,5-5 0,0 0 0,6-11 0,6-5 0,6-5 0,10-7 0,1-4 0,2 0 0,4-3 0,-4 3 0,3-5 0,2 3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07:39.307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36 1 8394,'8'0'-2161,"0"0"2161,-6 0 0,9 0 0,-6 5 0,3 3 0,-3 6 0,-5 2 0,0 9 0,0-1 0,0 2 0,-1 2 0,-3-1 0,-3 5 0,-4-5 0,-3 1 0,-1-4 0,2-1 0,-5 1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07:39.461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0 71 8364,'12'-11'-658,"0"-1"-82,0 0 1,0 1 739,-1 3 0,3-1 0,1 5 0,-2 0 0,3 4 0,-3 0 0,-1 0 0,0 0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07:39.569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0 48 8364,'0'-12'-1644,"0"4"986,0 0 658,0 5 0,6-7 0,6 8 0,6-3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07:39.678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0 47 8364,'0'-11'-658,"0"3"-657,0 0 1315,0 5 0,11-7 0,2 3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07:39.844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84 1 7679,'12'0'-1459,"-5"0"1459,1 0 0,-4 1 0,4 3 0,-5 7 0,1 5 0,-4 6 0,-4 2 0,-3-3 0,-5 6 0,-3-4 0,-1 4 0,-5-2 0,-3 4 0,-6 1 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07:40.661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 35 8430,'0'-12'-674,"0"4"-843,0 0 1517,0 6 0,0-2 0,0 8 0,0 4 0,0 7 0,0 5 0,0 8 0,0-1 0,0 9 0,0-3 0,0 6 0,0 3 0,0 2 0,0-3 0,0-2 0,0-3 0,0-5 0,1-2 0,3-5 0,3-6 0,4-6-4,1-8 1,1-9 174,3-7 1,1-5-265,3-7 0,2-5 11,-2-2 1,3-1-129,0-4 0,1 4 221,0-8 1,-5-1-12,1 2 0,-6-2 0,2 2 0,-8 7 0,-4 1 0,-3 13 0,-1 7 0,0 8 0,0 3 0,-5 7 0,-3 8 0,-2 5 0,-2 8 0,0 2 0,0 5 0,2 1 0,2-1 0,1 5 0,3-1 0,3 6 0,-3-1 0,3-2 0,1 1 0,0-6 0,0-2 0,5 1 0,2-6 0,4 6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07:41.035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53 71 8319,'-8'-4'-1616,"0"0"970,5-5 646,-7 2 0,9 0 0,-3-1 0,2 5 0,8-6-9,1 5 0,8 0 9,1 4 1,5-4 77,-2 0 0,4 0 133,1 4 0,-2 4-290,-2 0 1,-3 10-192,-5 2 1,-6 7 178,-2 4 0,-5 3 91,-7 6 1,-5 3-1,-11 1 0,-5 5 0,-2-2 0,0-4 0,0-3 0,8-6 0,0-6 0,12-11 0,7-4 0,16-13 0,10-4 0,10-7 0,3 0 0,5-5 0,2 1 0,5-5 0,1 4 0,-1 1 0,-5-1 0,-1-4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5:16:16.410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192 114 8195,'-11'-5'0,"0"-3"0,3-1-769,1 2 0,4-3 461,-1 2 0,3 2 308,1-1 0,1 0 0,3 0 0,8-2 0,6 5 0,5-3 0,3 3 0,-2-4 0,3 5 0,-3-1 0,-2 4 0,-1 0 0,-2 0 0,-2 1 0,-6 3 0,-5 2 0,-2 5 0,-4 4-32,-4 1 1,-7 4 144,-8-2 1,-4 4 187,-3 0 1,2 1-157,-2 0 0,6-5 65,1 1 1,5-1-247,-1 1 1,4 1 104,3-5 1,4 1-386,8-1 0,4-2 74,7 2 1,2-2-7,6-2 0,3 0 248,1 0 0,-5 2 0,-3 2 0,-2-2 0,-2 2 0,-2-3 0,-9 0 0,-1-1 74,-7 0 1,-9-1 73,-9-2 1,-6 1 252,-6-6 1,3 1-158,-3-4 0,2 0-181,-5 0 0,7 0-227,3 0 0,3-1-422,2-3 1,4 2 204,3-6 381,8 6 0,-3-8 0,3 3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07:41.385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107 59 8306,'0'-11'0,"1"-1"-322,3 0 1,-1 4-403,4 0 1,-3 5 723,4 0 0,-5 1 0,7 2 0,-8 5 0,2 3 0,-3 8 0,-1 4 0,-5 4 0,-3 3 0,-3 5 0,0 7 0,-3-2 0,-1 3 0,1-4 0,-1 0 0,2 2 0,1-2 0,1-4 0,3-8 0,-1-2 0,5-2 0,0-3 0,9-10 0,2-2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07:41.619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214 0 8306,'-8'0'-322,"0"0"1,4 0-403,-4 0 1,4 0 723,-4 0 0,1 2 0,-5 2 0,0 6 0,0 6 0,-1 5 0,-3-1 0,2 2 0,-6 2 0,5-1 0,0 1 0,2-2 0,1-2 0,5-3 0,3-5 0,3 0 0,1 0 0,6-6 0,6-2 0,5-2 0,7-2 0,1 0 0,3 0 0,-3 0 0,2 0 0,2 0 0,-1 0 0,5 5 0,-3 1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07:41.841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0 71 8212,'0'-11'0,"0"-1"0,4 4-310,0 0 1,9 1-389,-1-1 1,8 2 708,-1 2 0,4 3 236,0-3 1,5 2-514,0 2 0,-1 0-137,-3 0 403,0 0 0,-1 6 0,1 0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07:42.091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 83 8275,'4'-12'0,"0"0"0,6-2-318,2 2 1,1-2-398,7 6 0,0 3 910,3 1 0,0 2-39,-4 2 1,-2 6-481,-5 1 1,-5 9 130,-3 4 1,-5 8 120,-7 3 1,-6 3 73,-9 2 0,-5-1-2,1 1 0,0-6 0,7-2 0,3-3 0,6-2 0,4-4 0,3-3 0,5-9 0,7-3 0,12-8 0,15-3 0,10-9 0,7-4 0,4-2 0,-1-2-143,3 0 1,12-5 0,2-1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07:42.972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 83 7721,'4'-12'0,"1"1"-828,2-1 0,2 4 828,7 0 0,-2 1 0,6-1 0,0-1 0,3 5 0,5 0 0,-1 4 0,2 0 0,-1 0 0,-7 7 0,3 5 0,-12 6 0,-1 10 0,-7 3 0,0 9 0,-8-2 0,-3 5 0,-13 5 0,-4 3 0,-2 2 327,2-2 0,0-8-43,1 1 0,6-11 159,5-6 0,5-3-102,7-4 1,2-5-59,2-7 1,7 2-43,9-6 0,4-6-257,3-6 0,4-2 37,4-2 1,1-4-152,-1 0 0,-5 1 13,-2 3 0,-8 0-524,-4 0 304,-9 6 105,-1 0 1,-8 8 436,-2 2 0,-3 2-193,-9 6 0,3 5 122,-3 3 1,3 2-55,1 2 1,1 6 61,3 6 0,-1 2 208,5 9 1,0-2 331,4 6 1,2-2-225,2-2 0,3 2 140,9 2 0,-3-6-355,3 2 1,-3-6 59,-1 2 0,-4-3-338,0 3 0,-5-10 52,1-1 0,-4-6 7,-4-2 0,-7-2-110,-5-2 0,-1-3-243,1-5 0,-1-6-1172,-2-2 0,-4 1 703,4-1 0,-3 0-1070,3-4 1868,-4 0 0,5-5 0,-6-2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06:09.159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24 60 8192,'-7'-1'-1931,"3"-3"1931,3 3 0,-4-5 0,3 1 0,-3 4 0,5-5 0,0 1 0,0 4 0,0-6 0,0 3 0,0 3 0,2-4 0,1 5 0,-1-2 0,2-1 0,-2 1 0,2-2 0,-2 3 0,3 1 0,0 0 0,-4 0 0,5 0 0,-6 0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06:09.160"/>
    </inkml:context>
    <inkml:brush xml:id="br0">
      <inkml:brushProperty name="width" value="0.22857" units="cm"/>
      <inkml:brushProperty name="height" value="0.22857" units="cm"/>
      <inkml:brushProperty name="color" value="#333333"/>
    </inkml:brush>
  </inkml:definitions>
  <inkml:trace contextRef="#ctx0" brushRef="#br0">249 1 11864,'0'6'-1843,"0"-1"0,1-5 2033,3 0-143,-3 0 1,3 0 9,-8 0-38,-2 0 0,-2 0-6,0 0 1,0 0 6,-4 0-65,0 0 1,0 0 160,1 0 0,-1 0-116,0 0 0,0 0 0,0 0 0,0 4 37,1 0 0,-1 0-17,0-4 1,0 0-21,0 0 0,4 0 0,0 0 0,1 0 0,-5 0 0,5 0 0,-3 0 0,3 0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06:09.161"/>
    </inkml:context>
    <inkml:brush xml:id="br0">
      <inkml:brushProperty name="width" value="0.22857" units="cm"/>
      <inkml:brushProperty name="height" value="0.22857" units="cm"/>
      <inkml:brushProperty name="color" value="#333333"/>
    </inkml:brush>
  </inkml:definitions>
  <inkml:trace contextRef="#ctx0" brushRef="#br0">166 24 11637,'-12'0'-480,"0"0"-90,0 0 0,1-1-1383,-1-3 1848,0 3 1,0-6 23,0 3 0,0 3 33,1-3 0,3 2 18,0 2 0,4 0-227,-4 0 113,5 0 127,-7 6 0,8-4 5,-1 6 1,1-5-1,2 2 1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06:09.162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415 13 8500,'-27'0'-865,"4"0"1,-4-4 518,8 0 0,2 0 346,1 4 0,-1 0 0,1 0 0,4 0 0,4 0 0,0 1 0,-4 3 0,2-1 0,2 5 0,-3-4 0,4 4 0,0-4 0,-1 3 0,4-3 0,-4 4 0,0-4 0,-3 4 0,-1-5 0,0 1 0,-4 2 0,0 2 0,-1-3 0,1-1 0,-2 3 0,-6 0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06:09.163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261 0 8420,'-19'7'0,"-2"-2"-840,6-5 1,-2 0 503,1 0 0,3 0 336,-3 0 0,3 2 0,1 2 0,0-2 0,0 6 0,4-5 0,0 1 0,6-2 0,-2 2 0,-3-2 0,6 3 0,-6-1 0,3 0 0,3 0 0,-6-4 0,4 0 0,0 4 0,-5-1 0,5 1 0,-3 0 0,2 0 0,3 2 0,-3-2 0,1-3 0,-1 3 0,3 2 0,-5 1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1:41:49.950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1628 317 7907,'-16'-21'0,"-3"2"0,-3 4-1570,0 2 1419,-6 7 1,4 1 150,-2 5 0,-3 0 0,4 0 0,-5 0 0,-1 0 0,-2 0 0,-1 5 0,0 3 0,-1 2 0,-3 1 0,-2 4 0,-6 0 0,1 5 0,0-1 0,-5 2 0,-7 7 0,-4 2 0,-3 8 0,-3 2-239,3 5 1,-6 2 238,-2 2 0,-2 2 0,6 6 0,3-1 0,8 1 0,6 1 0,2 2 0,8 0-67,7 1 1,8-1 66,11-7 0,1 2 0,10 2 0,2 3 0,6 0 0,7 4 0,8-3 0,3-1 0,5-4 0,2 1 0,5-1 0,1 1 0,3 0 0,-2-1 0,5 1 0,0 3 0,0 0 0,-2 6 0,-5-2 0,-5 6 0,-3 2 0,-3 8 0,-4-1-1179,-3 3 1179,-5-3 0,-3 5 0,-1 3 0,-3-3-184,4-1 0,-5-3 184,5-1 0,0 2 0,3 2 0,0-8 0,0 3 0,7-10 0,5 0 0,2-4 96,9 0 1,2-6-97,9-2 0,11-9 0,4-10 0,8-6 0,7-5 0,7-12 0,12-7 0,4-4-127,-46-3 0,2 0 0,2-2 0,1-1 127,3-1 0,0 0 0,-1-1 0,0 0 0,0 0 0,-1-1-206,-1 0 0,1 1 206,-2-1 0,1 0 0,0 0 0,0 0 0,1-2 0,1 1 0,-4 0 0,0 1-53,2-1 0,-1-1 0,-3-1 0,0 0 53,0 0 0,-1 0 0,0-2 0,-1 0 0,1 0 0,-2 0 0,42-12 0,2-5 0,-15-1 0,0-4 0,-1-6-61,-6-3 1,-5-2 60,-7-1 0,-7-7 0,-4-4 0,-7-7 0,0-9 0,-11 3 0,-1-2 0,-10 2 0,-4 1 0,-9-1 203,-3-3 1,-4 4-204,-4 0 0,-2 1 0,-6 2 0,-4-2 0,-3-5 0,-2 7 0,-2-3 0,-3 3 0,0-3 0,-2-1 0,2-3 0,2 7 0,-3-3 0,7 1 0,1-4 0,6-1 0,-3 0 0,4 2 0,1 10 0,3-2 0,1 2 0,4-3 0,-2 5 0,1-2 0,0 7 0,-1 2 755,2-2 0,1 0-755,-1-3 0,-2-1 342,1 1 0,-5 3-342,1 0 0,-2-2 202,-1-2 1,-5 2-203,-3 6 0,-4 2 105,-3-2 1,-8 4-106,-7 4 0,-3 2 0,-2 5 0,0-4 0,-3 0 0,-3 2 0,-4 6 0,3-2 0,0 6 0,-1 0 0,-6 3 0,-2 2 0,-2 2 0,-2 0 0,2 8 0,-4-2 0,-4 9 0,-1 1 0,-2 3 0,-2 0-1092,6 0 1092,-6 5 0,8 6 0,-10 3-113,7 5 1,3 1 112,13 6 0,0 2 0,4 2 0,3 6 0,7-2 0,1 4 0,4 0 0,1 3 0,-2 3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06:09.164"/>
    </inkml:context>
    <inkml:brush xml:id="br0">
      <inkml:brushProperty name="width" value="0.22857" units="cm"/>
      <inkml:brushProperty name="height" value="0.22857" units="cm"/>
      <inkml:brushProperty name="color" value="#333333"/>
    </inkml:brush>
  </inkml:definitions>
  <inkml:trace contextRef="#ctx0" brushRef="#br0">2676 95 10402,'-7'-1'-1419,"3"-3"0,3 1 1043,1-4 227,0 4 80,-6-8 0,5 9-8,-3-6 49,3 5 0,1-3 6,0 2-158,-5 2 208,3-8-24,-8 9 18,3-10 0,-5 10 40,0-3 1,1-1-16,-1 1 0,-4 0 16,0 4 0,-5 0-2,1 0 0,-3 0 0,-5 0 0,1 0-46,-9 0 1,3 0 53,-6 0 0,-3 0-31,-2 0 1,-2 0-25,-1 0 0,-1 0 10,1 0 0,0 4-11,-1 0 0,0-1-11,-4-3 1,8 2 1,-4 2 0,4-3-1,-4 3 1,1 1 2,0-1 0,1 1 1,2-1 0,-1-1 0,6 5 1,-6-2 2,2 2 1,2 3-2,2-3 1,2-2 0,1 2 0,1 0 3,-1 4 1,1-4-4,-1 0 1,1 0 0,-1 4 0,-3-1 1,-1 1 0,-3 0-2,3 0 0,1 4-7,3-1 1,-3 1 0,-1-4 0,5 0 1,3 0 0,1 0-5,-5-1 1,1 7-6,-1 1 0,2 0-6,2 0 0,-2-3 0,3 4 0,-2-2-2,1 2 1,3 2-6,6-2 1,-1-1-5,0 0 0,2 5-13,2 4 1,-1-5 0,5-3 0,5 1-12,3 7 1,1 1-7,-1 2 1,-1 2-5,5-5 1,0 3-7,4-3 0,0 3 4,0-3 1,1 0-7,3-5 1,3 5 0,5 0 0,0 3 2,-1-3 1,5 3 27,0-3 0,1 4 11,-1-5 0,1 9 1,3-5 0,1 5 10,-5-9 1,3 5 5,-3-4 0,0 3 0,-4-3 0,2 1 12,-2-2 1,2 0-9,-6 4 0,-2 1 0,-2 3 1,-3 1 6,-1-1 0,0 2 1,0 3 1,-5 0 8,-3 4 0,-3-3 7,-1-6 0,-3 1 15,-1-1 1,0-3-1,4-1 0,4-4-4,0 0 1,2 3-12,-2 2 1,-1-3-9,5-1 1,-4 2-4,4 1 1,-1 5-16,1 3 1,2-6-11,-2 3 0,3-3-13,1 2 1,1-3-7,3-1 0,3 0-5,5 0 1,0-2 8,0-5 1,1 3 3,2 1 1,-1 0 4,1-5 1,2 5 4,-1 0 1,1 4-1,-1 0 0,-7 1-7,3-2 0,-4 8 13,0-4 0,1 3 15,-5-2 1,0-5 0,-4 1 1,0-6-1,0 2 1,0-3-2,0-2 0,0 0-2,0-3 0,1-2-6,3-2 1,3-3 16,5 3 1,0-3 5,-1-1 0,7-2 21,1-2 0,5 1 5,4-5 1,0 0 8,4-4 0,6 0 4,-2 0 0,2 0 0,-3 0 0,0 4 2,-4 0 0,2 5-17,-5-1 1,5 3-17,-2 1 1,-2 3-34,-1 1 1,1 1-16,-2-1 0,6-3-5,-1 3 1,-2 1-10,2-1 1,-2 0 4,1-5 0,4 5 6,-4 0 0,-2 0 9,-1-4 1,1 5-5,-2 2 1,1 3 4,-4-3 1,-1 4-3,1-4 1,-2 2-11,-2-1 1,6 1 13,-2-5 0,2-4 11,-2-4 1,5-6-138,2 2 0,8-2 110,0-2 0,7-6-12,1-2 0,6-7 31,6-5 0,6-2 154,2-2 0,-3 0-133,-1 1 1,-3 0 42,-5 3 1,5-1-116,-4 6 0,-1-5-74,-8 4 1,0-4 71,1 5 1,-1-6-193,1 1 1,-1 1 110,0 0 0,5-1 140,-1-4 0,4 1 318,-4-1 1,-3 2 59,-5 2 0,-1-1 141,2 5 1,-4-4-233,-4 4 0,-2 1-102,-2 3 0,2-1-237,-3-3 0,2 3 156,-1-3 0,-2 1-134,-2 0 1,-2-4 82,6-4 1,-5-1-280,5 0 0,-6-1 11,2-2 1,-2-4 46,2-4 1,-7-2 97,2-2 0,-7 0-4,0-4 1,-3 0-100,-1-5 0,-5 5 126,-3-1 1,-3 5-176,-1-4 0,-11 3 96,-4-3 0,-8 3-160,-4-3 1,-4 5 156,-4-2 1,-2-1 128,-2 2 0,2-2 0,-3 2 0,7 2 0,2-3 0,3 0 0,-3 0 0,6-3 0,1 3 0,2 0 0,6 0 0,0 2 0,4-5 0,6 0 0,2 0 0,4 1 0,4 3 0,2 0 13,6-4 1,0 5 29,0-2 0,3 5 20,1 3 0,0-3-59,-4-1 1,0 1 21,0-5 1,2 3-164,-2 2 1,2-2 145,-6-2 0,-1 2-9,1-3 0,-6 7-19,2 2 0,-2-1-5,-2-3 0,-4 3 70,0 1 1,-6 3 107,3-3 1,-4-1-34,-1-4 1,0 1-87,1-1 0,-5 1 81,0-1 1,-4-2-52,4 3 1,-5-2-83,2 9 0,-2 1 28,1 3 1,-2 0-122,2 1 1,1 3 83,0 0 1,-1 4-129,-4-3 0,-3 4 112,-1-1 1,0-1 18,5 1 0,-1 1-12,0 3 1,-3-4-5,-1 0 1,-3 1-40,3 3 0,-5 1 49,1 3 1,-2-1 28,-1 5 0,-1-4 0,1 4 0,-5-4 0,1 4 0,1-3 0,6 3 0,3-2 0,5 2 0,-3 3 0,-1-3 0,-3-1 0,3 1 0,-1 0 0,1 4 0,2 0 0,-5 0 0,4 0 0,0 0 0,3 5 0,4 3 0,3 3 0,0 0 0,-1 1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08:07.524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24 249 8311,'-7'-5'-1611,"3"-3"1289,3 3 0,0-4 322,-3 5 0,2-1 0,-2 1 0,3 2 0,2-3 0,3 5 0,-1 0 0,5 0 0,-4 0 0,4 0 0,-4 0 0,4 0 0,-2 1 0,2 3 0,1 4 0,-5 8 0,5 2 0,-1 6 0,2 5 0,-3 3 0,4 2 0,-3 1 0,4 6 0,3 3 0,0 0 0,5 0 0,-5-1 0,5-7 0,-1 0 0,0-8 0,0-6 0,-3-6 0,-7-8 0,3-4 0,-3-5 0,3-7 0,-1-1-81,1-11 1,1-5-1,3-7 1,-3-3 80,3-5 0,-7-2 0,-1-5 0,-1 0 0,1-1 0,-2-4 0,-2-4 0,-2 0 121,2 1 1,-3 7-113,-1 9 0,0 3 533,0 5-288,0 7-238,0 12-73,0 7 0,0 6-290,0 3 1,0 3 214,0 5 0,1 5 132,3 2 0,-3 2 0,3-1 0,-2 3 0,-2-5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08:08.085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237 119 7764,'0'-12'-762,"0"0"1,0 4 761,0 0 0,0 0 0,0-3 0,0-1 0,0 0 0,0 0 0,0 4 0,0 0 0,-1 6 0,-3-2 0,-3 2 0,-5 2 0,-1 7-214,-3 5 1,-1 5 247,-2 7 0,-4 1 9,3 2 1,3 0-156,2 4 1,3-3 116,4 3 0,3-4-16,5 0 1,1-2 10,3-1 0,9-2 0,11-2 0,1-3 0,6-5 0,-4 0 0,0 0 0,-2-2 0,-1-2 0,-2 3 0,-2-4 0,-3 0 234,-5 1 1,-6-4-81,-2 4 0,-8 0 270,-3 3 1,-11-3-107,-5 0 0,-2 0-64,-7 4 0,6-4-37,-2 0 0,3-4-544,2 4 1,0-6-39,3 2 0,3-3-776,6-1 1141,-1 0 0,-5-5 0,-2-1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08:22.424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131 84 7620,'0'-7'-1415,"1"2"1415,3 5 0,-3-5 0,4 3 0,-5-3 0,0 0 0,0 3 0,0-3 0,-5 10 0,3-2 0,-6 5 0,5 0 0,-1 4 0,-1 0 0,1-1 0,-4 1 0,4 0 0,0 0 0,0 0 0,0 0 0,0-6 0,4-1 0,0-5 0,6-5 0,1-3 0,0-4 0,1-3 0,-2-2 0,2-3 0,2 1 0,-6 4 0,-1 1 0,-3-1 0,0 6 0,0 1 0,-1 5 0,-3-1 0,-2 4 0,-6 4 0,-1 3 0,-3 4 0,3 6 0,-3 3 0,3-1-33,1 0 0,1 0 107,4 1 1,-3-2-55,6-2 0,0-3-20,4 3 0,2-8-105,2-5 1,0-1-24,7-2 0,0-3 84,9-5 1,-4-1 43,3-11 0,-4 5 0,0-5 0,-1 0 0,-3-4 0,1 2 0,0 2 0,-5 2 0,-3 2 0,-3 3 0,-1 1 0,-5 7 0,-3 5 0,-3 5 0,-1 3 0,-3 7 177,-1 0 1,0 5-34,4-4 0,2 5-47,2-1 0,-1-2-88,5 2 0,0-6 12,4 2 1,1-3-110,3-1 1,3-5 137,4-4 1,1-1-125,0-2 1,1-2 97,3-1 1,-3-4-265,3-5 1,-3-4 239,-1 1 0,0-6 0,0 1 0,-6 1 0,-2 0 0,-2 4 0,-2-1 0,0-2 0,-6 6 0,-2 0 0,-2 6 244,-2 6 1,-4 5-13,0 3 0,1 2-3,3 2 1,1 0-55,3 0 1,-2 4-222,2-1 1,3 1 51,1-4 1,2-4-174,2 0-1,0 0 1,6-2 39,2-2 0,2-4-160,2-4 1,4-2 69,0-6 0,-5 0 118,-3 0 1,-1 0 99,1 1 230,2-1 0,-8 0-57,2 0 0,-4 5-1,-4 4 0,1 1 237,-5 2 0,-4 2-142,-4 1 1,1 3 47,3 2 0,0 5-118,0-5 0,4 7-617,0-7 1,6 6 102,-2-7-119,2 4 0,4-4 144,2-4 1,4-1-35,7-2 1,-1-2 325,1-1 0,-2-4 0,-1-5 0,-4 4 0,0 0 0,-5 0 0,2 1 0,-5-1 0,0 5 0,-5-2 0,-3 5 0,-3 1 0,-1 3 0,1-1 0,-1 5 0,0-2-134,0 2 0,6 3 134,2-4 0,-3 4 0,0 1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08:23.310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12 113 7599,'0'-8'-700,"0"1"1,0 3 699,0-4 0,0 4 0,0-4 0,0 5 0,0-7 0,0 3 0,-5 1 0,4-5 0,-4 10 0,5-5 0,0 17 0,0-2 0,0 11 0,0 0 0,0 3 0,0 5 27,0 0 1,0 3 153,0-3 1,0 3 50,0-3 0,0-4-89,0-5 1,4 0 92,-1 0 1,7-3-55,-2-8 1,-2-3-32,2-5 0,0-2-455,4-6 0,4-5 187,-1-11 0,2-4-491,-1 1 1,-3-10 361,3 1 0,-3-2 246,-1 3 0,0 3 0,0 1 0,-4 8 0,0 0 0,-6 7-107,2 0 107,-2 8 0,-2 8 357,0 8 1,-2 8-93,-2 4 1,3 2 425,-3 2 1,3 3-214,1 1 0,1 3-422,3-3 1,3 4 125,4-5 0,1 0-1064,0-8 0,4 2 352,0-5 0,1-1-308,-2-8 838,-1-1 0,8-12 0,-4 0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08:24.060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60 153 6194,'5'-6'0,"-4"0"0,5 5 0,-6-3 0,0 3 0,0-5 0,-6 6 0,5 0 0,-9 6 0,4 0 0,-2 6 0,-1 1-60,5 3 0,-4-1 128,4 4 1,-1-3 104,1 4 1,3-2-76,-3 2 1,3 1-207,1-5 0,1 0 54,3-5 0,2 0 29,6-3 1,-3-3-7,3-5 1,-2-9-156,5-3 0,2-9 186,-1-3 0,0-3 0,-4-5 0,0-6 0,0 2 0,-6 0 0,-2 4 0,-3 3 0,-1 5 0,-5 5 0,-3-1 0,-6 11 0,-2 1 0,-4 7 0,4 5 0,-1 2 0,2 6 0,7 5 0,-13 1 0,7 6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09:14.842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107 119 8151,'-5'-12'-604,"0"0"-76,-3 0 0,-3 0 680,4 0 0,0 5 0,-1-1 0,0 1 0,-4-1 0,4 2 0,1 2 0,4 2 0,-8-8 0,5 3 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09:16.727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3161 154 6847,'-20'-5'0,"0"-3"0,-1-2 0,-1-2 0,-3 4 0,-3 0 0,3 0 0,-3-4 0,3 5 0,2-1 0,-2 1 0,-3-1 0,3-1 0,-2 5 0,0 0 0,0 4 0,0-4 0,-4 0 0,-1 0 0,-3 4 0,-6 0 0,-3 0 0,-3 4 0,-4 0 0,-3 5 0,-5-1 0,-2 7 0,-2 0 0,-9 7 0,-11-3 0,0 9-363,-4 3 0,-6 5 363,46-17 0,-1 1 0,-4 2 0,0 0 0,-1 3 0,0 1 0,0 1 0,0 1 0,0 3 0,0 2 0,-1-1 0,1 1 0,2 2 0,0 1 0,-2 1 0,0 0 0,0 2 0,0 1 0,3-3 0,1 1 0,3 3 0,2 1 0,2-3 0,2 1 0,6-1 0,1 1 0,1 0 0,1 1 0,-24 38 0,14-7-129,13-1 1,10-3 128,10-1 0,4 5 0,8-5 0,8 5 0,7-5 0,4 8 0,0 4 0,1 6 0,0-3 0,1 8-290,2-7 0,-3 7 290,0 1 0,-13-41 0,0 2 0,-2-1 0,-2 0 0,-1 3 0,-2 0 0,-1-3 0,-2 1 0,-1 2 0,-1 2 0,-2 1 0,-2 0 0,-1 5 0,-2 0 0,-5-1 0,-2 0 0,0 4 0,0-1-220,-2-4 1,-2-1 0,-1 2-1,0 0 220,-2 0 0,0 0 0,0 1 0,-1 0 0,2 1 0,-1 0 0,-1-2 0,1-2 0,2-2 0,1 0 0,-3 1 0,0-1 0,2 2 0,1 0 0,-1 2 0,2-1-23,1 0 1,2-1-1,1-1 1,1-1 22,2-3 0,2-1 0,2 0 0,2-1 0,2-1 0,2 1 0,1 2 0,1 0-65,3-3 1,0 0 0,2 1-1,1-1 65,17 44 0,6-1 0,-13-46 0,2-1 0,1 2 0,2-1 0,3 0 0,1-1 0,1 0 0,2-2 0,1-3 0,3-1 0,1 0 0,3-1 0,1 0 0,3-1 0,3 1 0,1-1 0,0-3 0,1-1 0,2 2 0,1-3-54,-2-3 0,1-2 1,4 2-1,1-2 54,3-2 0,3-3 0,2 2 0,2-2 0,0-1 0,1-2 0,1-2 0,1-3 0,-3-1 0,1-2 0,2 0 0,2-1 0,0 0 0,2 0 0,3-3 0,0 0 0,-2-1 0,0 0 0,0 0 0,0 1 0,-8-1 0,0 0 0,2 0 0,0-1 0,3 0 0,-1-2 0,-6 1 0,-1-1 0,-1-1 0,0 0 0,-2-1 0,0 0 0,-1 0 0,-1-2 0,1 0 0,0 0 65,-1 1 1,0-1 0,-1 0-1,-1-2-65,0 0 0,0-1 0,1-1 0,-1-1 0,-2-1 0,0-2 0,2-1 0,0 0 0,0 1 0,0-1 0,-2-3 0,0 1 0,-2 0 0,0 0 0,47-13 0,-1 0 0,0-2 0,-1-3 0,-6 2 0,-5-6 0,0 1 0,-4-5 0,0-1 0,4-2 0,-8 1 0,4-6 0,-2 1 0,-2-4 0,6-6 0,-3-2 0,-1-3 0,-2-1 0,1-6 0,-38 32 0,-1-1 0,1-1 0,0-1 0,0-1 0,-1-1 0,-2 2 0,-1-2 0,2-1 0,-1 0 0,-3-1 0,-1-1 0,1-2 0,-1-1 0,-3 2 0,-1-2 0,-1-4 0,0 1 0,21-40 0,-25 42 0,-1-1 0,16-46 0,-5-2 0,-18 45 0,-1 0 0,4-4 0,-2 0 0,-4 3 0,-1 1 0,0-2 0,0-1 0,-3 1 0,0-1 0,0-2 0,-2 1 0,-1 0 0,-1-1 0,-1-1 0,-1 0 0,0 3 0,0 0 0,-1 1 0,0-1 0,-2 1 0,-1 0 0,-1-2 0,0-1 0,-3 1 0,-2 0 0,-1-1 0,0 1 0,-1 2 0,0 0 0,-1-1 0,0 1 0,-1 2 0,-2-1 0,2-1 0,-1 0 0,-2 0 0,-1-1 0,1-1 0,0 0 0,0 2 0,-2 2 0,1 1 0,-1 1 0,0-1 0,0 1 0,-17-43 0,17 41 0,0 0 0,0 0 0,1 0 0,-1 0 0,0 0 0,-17-42 0,-1-2 0,1 2 0,-1-1 0,1 1 0,-1 3 0,1 5 0,-1 1 0,0-1 0,1 1 132,-1 3 0,0 3-132,-4 5 0,2-1 0,-5-3 0,-5 2 0,-3-2 0,0 4 0,3 4 0,0 0 0,-4 8 0,-2-6 0,-5 10 0,-5 1 0,-3 11 0,-4-2 0,-4 6 0,-2-5 0,-2 5 0,-2 5 0,2 6 0,-4-1 0,-4 1 0,-1 2 0,-3 6 0,3 3 0,5 5 0,-5-3 0,-2-1 0,-3 0 0,3 4 0,2 0 0,5 1 0,1-1 0,3 0 0,-5 0 0,5 0 0,-1 4 0,5 0 0,-3 6 0,-5-2 0,-5 3 0,-1 1 0,-6 0 0,0 2 0,1 6 0,-1 5 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09:17.851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0 261 8356,'0'-16'-3,"0"1"-818,0-1 0,0 4 494,0 0 1,0 4 326,0 0 0,0 6 0,0-4 0,4 8 0,0 2 0,4 2 0,-4 6 0,5 5 0,-1 3 0,-1 12 0,1 3 0,-4 10 0,3 2 0,-3 7 0,4 9 0,-4 8 0,4 8 0,-4-1-155,4 1 0,0-7 155,4-1 0,1-4 0,3-12 0,-3-11 0,3-21 0,1-5 74,-2-11 0,3-1 257,-3-6 0,0-11 33,5-5 0,-3-6-162,6-6 0,-2-3-241,7-9 1,1-3 153,-1-8 1,0-5-407,0-7 0,-3-4-138,3-8 1,-3-4 15,-2-7 1,0-3 412,-4-1 0,3 2 0,-7 13 0,-3 10-48,-4 26 0,-5 10-63,1 13 111,-3 8 0,-1 3 0,0 15 0,0-2 0,0 8 0,-4 4 479,0 3-479,-5 1 0,8 10 0,-5-4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09:18.033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1 166 8286,'12'-12'-638,"0"1"-80,-1-1 0,12 0 718,4 0 0,6 0 0,3 0 0,3 0 0,1 1 0,-1-1 0,-3 0 0,-1-5 0,1-2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1:41:52.983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1955 102 7996,'-6'-5'0,"0"4"0,2-3 0,2-1-1131,-6 1 777,1 0 1,-1 4 353,0 0 0,0 0 0,-7 0 0,-1 1 0,-6 3 0,1 8 0,-10 6 0,-9 14 0,-9 5 0,-11 11 0,-8 5 0,31-21 0,-1 3-236,-5 2 0,-1 1 0,0 3 0,0 1 236,-5 3 0,0 0 0,1 4 0,-1 0 0,0 0 0,0 0 0,3 1 0,2 0 0,2-3 0,1 0 0,1 0 0,1 1 0,1 1 0,0 0 0,0 0 0,1 0 0,3-3 0,0-1 0,1 1 0,1 1 0,-25 33 0,2 0 0,2-4 0,9-15-52,10 0 0,2-11 52,5-1 0,1-1 0,3 1 0,1-3 0,4 4 0,1-4 0,1-1 0,4-2 0,-3 2 0,2-1 0,2 9 0,3-4 467,1 3 0,4-4-467,0 1 0,3-4 57,3-3 0,10-5-57,10-6 0,2-4 0,9-4 0,2-6 0,9-1 0,7-4 0,4-1 0,3 1 0,9-1 0,-2 0 0,5 1 0,-1-1 0,2 0 0,0 1 0,7-1 0,-3 0-195,7 0 0,-3 1 195,-5-1 0,4 0 0,0 1 0,0-1 0,4 0 0,-6-3 0,-2-1-737,1 6 737,3 0 0,-9 4 0,-2-2 0,-4-2-5,0 2 1,-1-3 4,-3 0 0,-3-2 0,-1-3-507,1-2 507,-6-5 0,6 0 170,-1 0 1,0-5-171,-3-2 0,2-8 361,-2-4 1,6-3-362,1 0 0,0-6 0,-3-2 0,-1-8 0,1-3 0,-2-3 0,-2-1 0,-3-1 0,-5 1 0,-3 0 0,-1 0 0,-6 0 4,-1-1 1,-5 6-5,-6 2 0,-6 0 285,-1 0 0,-5-5-285,-4 2 0,-2 2 0,-5 1 0,0-2 0,0 0 0,0-8 0,0 3 0,0-4 0,0 3 0,0 1 0,0-4 0,-3-1 0,-1 1 0,-5-5 0,8 7 0,-4-4 0,5 2 0,-1 2 0,-3-2 0,3 3 0,-3 1 0,-1 3 0,1 1 0,-1-1 0,1-3 0,3 4 0,-3-1 0,3 5 0,1-5 0,-4-2 0,0-1 0,-3-3 0,3 7 0,-5-3 0,2-2 0,-1 1 0,-3 0 0,2 0 0,-6 0 0,-3 4 0,1-3 0,-6 9 0,1-2 0,-1 1 0,0 2 0,1 6 0,-1 1 0,-3-1 0,-1 2 0,-4 0 0,1 3 0,-3-1 0,-1-2 0,0 7 0,0-7 0,-3 12 0,-1-5 0,-5 4 0,2-4 0,-3 5 0,-1-1 0,-1 3 0,1 0 0,-5 1 0,3 0 0,-3 1 0,5 2 0,1 3 0,3 5 0,-3 0 0,2 0 0,3 1 0,1 3 0,0 7 0,0 8 0,-1 3 0,1 0 0,3 6 0,-4 1 0,5 5 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09:18.525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58 55 8264,'0'17'-1581,"0"4"1264,0 10 1,0 11 316,0 14 0,-5 16 0,-3 7 0,-3 14-401,-1 2 1,5-3 400,-1-5 0,5-10 0,-1-6 0,4-11 206,4-13 0,4-13-25,8-14 0,-2-4 354,6-12 1,-4-2-195,3-6 1,1-7-394,4-9 1,5-9 168,2-7 1,5-6-372,3-9 1,-3-3-79,-1-5 0,1-6 8,-5-2 1,-2-8 128,-1-4 1,-3-3 194,-1-5 0,-6 9 0,-2 3 0,-8 12 0,-4 16 0,-3 12 0,-1 24 0,-5 12 0,-3 11 0,-1 5 0,1 7 0,-2 1 0,7 2 0,-1-2 0,4 4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09:18.878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59 286 8139,'-18'7'-1053,"2"-3"1,7-2 1052,1 2 0,6-2 0,-4 3 0,8-5 0,2 0 0,3-1 0,9-3 0,-1-4 0,4-8 0,1 2 0,4-6 0,-1 0 0,1-4 0,0-3 0,-1-1 0,0-1 0,-3 2 0,-1 3 0,-7 0 0,1 6 0,-9 6 0,5 0 0,-11 11 0,2 5 0,-12 12 160,0 7 1,-6 6 329,2 7 0,0-1-151,4 1 1,4-1-18,1 1 1,4-2-722,-1-2 1,4-5 256,4-7 1,8-3-405,7-5 1,5-6 99,4-2 446,2-13 0,16-9 0,3-12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09:18.984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78 48 8147,'-24'-12'-603,"1"0"-755,4 0 1358,7 6 0,12 1 0,12 5 0,7 0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09:19.412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498 70 7842,'0'-16'-1476,"0"0"1318,0 1 0,0 7 158,0 0 0,0 5 0,-7-1 0,-4 8 0,-8 9 0,-8 11 0,-4 6 0,-4 10 0,-6 3 0,-2 8 0,-2 3 0,2 6 0,2-6 0,5-3 0,6-3 0,2 0 0,5-7 0,3-6 0,8-10 0,8-9 0,3-3 0,1-6 0,5-7 0,2-7 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09:19.569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 0 6683,'1'14'-417,"3"1"1,3 8 429,5 4 0,-2 10 311,-2-1 1,3 6-80,-4-3 0,4 5-552,1-5 1,-4-1-72,0-6 378,-6-3 0,3-11 0,-5-1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09:19.700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0 131 8212,'0'-17'-1549,"4"4"1239,0-3 0,10 3 310,2 1 0,16 1 0,7 3 0,7-1 0,6 5 0,-4-4 0,4 4 0,1-5 0,1 3 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09:20.908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13 173 8259,'0'-12'-789,"0"0"0,0 1 473,0-1 0,-2 4 316,-2 0 0,3 0 0,-4 1 0,6 2 0,3 5 0,-1 3 0,5 5 0,4 6 0,3 14 0,5 7 0,-4 9 0,5 8 0,-1 8 0,6 4 0,2 7 0,3 4-182,-3 0 0,3-1 199,-3-7 1,3-5 52,-3-11 1,-4-12 259,-4-15 0,-6-7-78,2-9 1,-3-4 218,-1-8 0,0-8-119,-1-8 0,1-9-448,0-6 0,0-7-6,0-9 1,0-1 173,-1-7 0,0 1-448,-3-9 1,-3 0 178,-5-4 1,0 0-274,0 0 1,-5 5 249,-3 3 0,1 14 220,0 10 0,-1 13 0,-4 14 0,5 13 0,3 11 0,3 5 0,1 7 0,5 5 0,2 1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09:21.246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82 407 8106,'-17'0'0,"4"0"-297,-3 0 1,3-2-371,1-2 0,5 2 667,3-6 0,4-1 0,4-7 0,3-2 0,5-6 0,3-1 0,1-3 0,4-2 0,-4-6 0,-1 1 0,-3-1 0,0 2 0,0 3 0,-4 3 0,0 8 0,-6 3 0,4 13 0,-6 8 0,-6 9 0,-2 15 0,-1 4 126,1 7 1,-1 1 109,5 7 1,0-2 315,4 6 1,0-8-273,0-3 0,2-5-75,2-3 1,3-3-601,9-6 0,3-9 280,4-7 1,1-7-541,0-7 1,5-12 102,2-12 552,3-9 0,2-7 0,-1-7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09:21.349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70 36 8106,'-24'0'-1483,"6"-4"1186,2 0 1,8-1 296,4 1 0,4 3 0,4-3 0,8-3 0,7 1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09:22.191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226 94 8221,'0'-12'-1554,"1"0"1243,3 0 0,-3 1 311,3-1 0,-2 0 0,-2 0 0,-2 5 0,-2 3 0,2 10 0,-6 6 0,0 5 0,-4 6 0,0 10 0,1 3 0,-5 7 0,0 1 0,-4 3 0,4 4 0,-1 1 0,2 7 0,1-8 0,-1 4 0,3-10 0,4-6 0,-1-6 0,5-1 0,-5-16 0,7-1 0,-3-20 0,5-1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1:56:43.619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56 177 8324,'7'-6'-1619,"1"2"971,-6-2 648,3-1 0,-5-4 0,0 3 0,0 1 0,0 4 0,0-7 0,0 9 0,0-9 0,0 9 0,0-3 0,0 8 0,-3-2 0,-1 6 0,0-4 0,4 3 0,0 1 0,0 3 0,0 0 0,0 1 0,0-1 0,0 0 0,5-5 0,1-1 0,6-5 0,3-5 0,0-2 0,4-7 0,-4-1 0,4-5 0,-4 1 0,0-2 0,-4-2 0,-5 4 0,-2 0 0,-3 6 0,-3-2 0,-6 7 0,0 8 0,-11 8 0,0 7 0,-4 3 0,1 4 0,-1 0 0,2 1 0,2 0 0,0-1 0,8 1 0,-3-1 0,6 1 0,3-5 0,2-3 0,3-3 0,3 0 0,7-6 0,5-2 0,9-4 0,-1-4 0,3-7 0,1-8 0,0-3 0,3 0 0,-2-1 0,-5 1 0,-6-1 0,-2 0 0,-6 4 0,-1 1 0,-7 4 0,-1-1 0,-5 3 0,-6 5 0,-6 2 0,-2 5 0,-3 5 0,-5 2 0,4 8 0,-4 4 0,2 1 0,-1-1 0,7 3 0,0-4 0,10 0 0,5 1 0,3-5 0,1 1 0,5-3 0,7 5 0,5 0 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09:22.352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13 1 8219,'-7'0'-2175,"2"0"2175,21 5 0,-1 3 0,17 8 0,-5 2 0,5 6 0,0 5 0,3 3 0,-1 0 0,-2 0 0,-3 1 0,-5-6 0,-2 5 0,-2-4 0,-9-6 0,-5 0 0,-6-3 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09:22.484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35 167 8213,'-12'-2'0,"0"-2"0,5-2-775,3-6 1,14 0 464,5 0 0,12 0 310,4 1 0,7-3 0,2-1 0,5 1 0,-2-1 0,3-4 0,1 1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10:05.296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4191 72 8029,'-12'-6'0,"0"-2"-287,1 3 0,-1-5-359,0 2 1,4 1 645,0-1 0,0 6 0,-4-2 0,-3-1 0,-1 1 0,-1 0 0,1 4 0,-3 0 0,-4 0 0,-2 0 0,-3 0 0,2 0 0,-6 0 0,1 4 0,-5 0 0,-5 3 0,-2-3 0,-3 6 0,-1-3 0,-6 4 0,-2 1 0,-3 0 0,-1-1 0,0 5 0,-1 0 0,-3 1 0,0-1 0,-4 2 0,4 6 0,-3-4 0,7-1 0,-3 0 0,7 1 0,0 2 0,3-2 0,1 2 0,8 2 0,-2-1 0,1 1 0,0 4 0,4-1 0,1 2 0,3-1 0,1 2 0,-1 6 0,-2 3 0,3 1 0,-2 3 0,9-4 0,-1 10 0,2-2 0,2 7 0,-3-2 0,3-1 0,1-4 0,1 6 0,-1 2 0,6-2 0,2-2 0,3-2 0,1-2 0,4 2 0,0 2 0,1-2 0,0 2 0,-4-2 0,3-2 0,-2 6 0,-2 2 0,4 2 0,0-2 0,0 1 0,-4-4 0,-1 4 0,-3-1 0,2-2 0,-6-2 0,-1-1 0,-7 2 0,-7 2 0,-9 5 0,-3-4-169,-4 0 1,-3-5 168,-5 2 0,-7 0 0,-5-1 0,3 5 0,-7-5 0,5 2 0,-5-2 0,-3-1 0,-1 5 0,7-4-278,1 5 0,3-5 278,-3 4 0,5 0 0,3 5 0,7-2 0,5-3 0,8 1-29,3-4 1,3 4 28,2-1 0,9-1 0,2 2 0,8-1 0,0 4 0,4 2 0,5 2 0,1-3 0,6 3 0,0-2 0,0-2 0,7 4 0,5 0 0,1 0 0,7-3 0,5-5 0,6 0 0,3 2 0,2 6 0,5-7 0,2 4 0,-1-3 0,2 7 0,3 0 0,4 3 0,1-1-213,-5-3 0,0 3 213,1 5 0,2 4 0,-3 0 0,3-4 0,-7-4 0,3 0 0,2 4 0,3 3 0,0-3 0,2-3 0,-2-9 0,-1 4 0,5 1 0,1 3 0,3-4 0,0 0 0,0-4 0,4 0 0,1 0 0,7 3 0,-4-3 0,1 2 0,-5-10 0,3 2 0,5-2 0,3-3 0,-3-1 0,4-4 0,-4-3 0,0-5 0,4 1 0,5-1 0,-1-3 0,5-3 0,-5-2 0,-1-2 0,0-1 0,4-2 0,1-2 0,2 1 0,-6-5 0,2 0 0,-3-4 0,7 3 0,-6 1 0,3-1 0,-7-7 0,0 5 0,-4-5 0,3 9 42,-3-5 0,1 2-42,-8-2 0,-1 1 0,-4 3 0,-1-2 258,-3 6 0,-1-4-258,-3 4 0,-1-5 29,5 5 0,-1 0-29,2 3 0,-4-3 229,-4 0 0,-1 0-229,0 3 0,1 1 122,-1 0 0,-4-2-122,1-2 0,1 2 8,6-2 0,-2-3-8,2-1 0,-2-3 0,-2-1 0,2 0 0,2-1 0,-3-4 0,4-3 0,0-3 0,0-1 0,4 0 0,0 0 0,1-5 0,3-3 0,-1-4 0,0-4 0,7 2 0,5-6 0,-4 1-159,4-5 0,-3-4 159,3 1 0,2-6 0,2 1 0,-7-2 0,3-2 0,-7-3 0,4 0 0,-5-6 0,4 1 0,-7 2 0,-1-1 0,-5-2 0,-6-6 0,-1 1 0,0-5 0,-6 3 0,-5-3 0,-2 4 0,-6-4 0,-5-1-21,-3-3 1,-6 4 20,2 0 0,-3-1 0,-1-3 0,-4 0 0,0 0 0,0 1 0,4 3 0,-4-4 0,0-1 0,1 1 0,7-4 0,-3 3 0,2 0 0,3 1 0,-3 0 0,6-4 0,-1 0 0,4-2 0,3 2 0,2 1 0,3-5 0,5 1 0,-6-1 0,6 3-122,-5 5 0,-2-4 122,2-1 0,-6-3 0,1 4 0,-5 0 0,-3 4 0,0 0 0,0-1 0,-1-1 0,-7 1 0,0-1 0,-3 5 0,2-1 0,-2-3 0,-1-3 0,1 0 0,-6 0 0,2 4 0,1-2 0,-1-2 0,4 0 0,-4 0 0,4-4 0,-4 8 0,5-7 0,-1 3 0,3-8 0,1 4 0,-1-2 0,1 6 0,0 1 0,0-5 0,4 1 0,-1-1 0,1 1 0,-4 3 0,4 3 0,0-3 0,-1-6 0,-3 2 0,-4 0 0,0 8 0,-5-4 0,1 0 0,-3-4 0,-1 3 0,0 1 0,0 4 0,-5-1 0,-3-4 0,-4 4 0,-4-3 0,0 4 0,-7 3 0,0-2 0,-8 3 0,-1-3 0,-3-1 0,-6 5 0,-2 3 0,-3-3 0,-2-1 0,-1 6 0,-2 2 0,1-2 0,-5-2 0,2-1 0,-6 5 0,7 0 0,-8-1 0,0 5 0,-3 0 0,-3-1 0,-1-3 0,5 5 0,-5 2 0,0 3 0,0 2 0,-4-2 0,-4-2 0,6 6 0,-2-3 0,3 3 0,-3-2 0,0 3 0,0 1 0,4 3 0,0-3 0,5 4 0,-1 0 0,-3 0 0,-1 0 0,1 6 0,-1-3 0,4 4 0,-4 1 0,4-3 0,-4 7 0,5-1 0,-1 4 0,2 0 0,2 0 0,0 1 0,0-1 0,5 0 0,2 0 0,2 0 154,-1 0 1,1 1-155,-5-1 0,5 4 20,-1 0 1,-2 1-21,2-1 0,-6-1 126,2 5 1,1 0-127,-1 4 0,3 0 0,-3 0 0,0 0 0,-4 0 0,-1 0 0,1 0 0,4 2 0,0 2 0,-6 2 0,-6 6 0,1 1 0,-1 3 0,0-2-709,-4 6 709,-5 0 0,0 4 0,-6-1 0,2 1 0,0 0 0,1-1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10:19.796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3348 102 8128,'0'-11'-848,"0"-1"0,0 1 848,0 0 0,0-1 0,0 5 0,0-1 0,0 4 0,0-3 0,0 4 0,-5-7 0,2 9 0,-4-3 0,3 3 0,-4 1 0,5 0 0,-5 0 0,0 0 0,-3 0 0,-5 0 0,-3 0 0,-2 0 0,-2 0 0,-5 0 0,-2 0 0,-4 0 0,-3 0 0,-4 4 0,-4 0 0,-4 3 0,0-3 0,-1 3 0,1-3 0,-3 4 0,-4-4 0,-1 4 0,1 0 0,1 2 0,2 1 0,-3 2 0,4 2 0,-4 1 0,0 3 0,-1 2 0,1-2 0,-2 3 0,-2 0 0,-2 5 0,-2-1 0,3 5 0,4 0 0,-3 1 0,-1 2 0,-6 0 0,2 0 0,1 0-108,8 0 0,-1 4 108,1-1 0,-4 6 0,-1-2 0,1 3 0,3 2 0,5-4 0,-1 4 0,1-4 0,0 7 0,1-2 0,6-2 0,1 0 0,3 0 0,-1 4 0,8 0 0,-1 0 0,9-3 0,-1 0 0,5 3 0,4-2 0,3 2 0,6-7 0,2 0 0,4 0 0,-1 7 0,3-2 0,1 2 0,0-3 0,0 0 0,0 0 108,0 3 0,1-6-108,3 2 0,-1-3 0,4-1 0,-4 4 0,1 0 0,1-1 0,-2 2 0,1-1 0,-4-4 0,0 1 0,0 3 0,-1-6 0,-3 6 0,2-6 0,-6 3 0,0 0 0,-3 7 0,-5 2 0,-3 1 0,-4 4 0,-3-4 0,0 1 0,-8 4 0,4-7 0,-4 6 0,0-7 0,4 0 0,2-2 0,2-2 0,3-5 0,4-2 0,3-3 0,4-1 0,5 0 0,-1 0 0,6-1 0,-2-3 0,3 2 0,1-1 0,5 1 0,2 2 0,3-4 0,2 1 0,4-6 0,3 1 0,7-6 0,4-1 0,4-1 0,4 0 0,2-1 0,5-6 0,6-3 0,2-1 0,2-1 0,1 2 0,6 1 0,2-5 0,8 3 0,3-3 0,-1 0-201,1-4 0,2 0 201,6 0 0,0 0 0,0 0 0,0 0 0,-8 0 0,-2 0 0,-1 0 0,0-4 0,0 0 0,-4-3 0,-4 3 0,-6-5 0,-2 1 0,3-2 0,-6-1 0,1 0 0,-5-1 0,-1-4 0,5-3 0,-2-3 0,2-5 0,-2-2 0,-2-5 0,-1 1 0,5-1 0,-2-4 0,2 0 0,-3 1 0,-4 3 0,-1 0 0,0 0 0,-1 0 0,-2 0 0,0 0 0,-4 0 0,5 0 201,-2 0 0,2-3-201,-2-1 0,3-5 0,-2 2 0,2-3 0,1-2 0,3 1 0,-3 0 0,3 0 0,-7 0 0,3 1 0,1 2 0,-1-4 0,-2 4 0,0-3 0,-4 7 0,0 1 0,-4 3 0,-2-4 0,-1 0 0,-4 1 0,-4 3 0,-1-1 0,1-3 0,0-1 0,-1-3 0,-3 3 0,0 6 0,1-3 0,6-1 0,-5 3 0,1 0 0,2 1 0,2 7 0,5-2 0,-5 2 0,5 1 0,0-6 0,1 6 0,2-1 0,4-3 0,0-1 0,-1 1 0,-3-1 0,0 4 0,0-5 0,1 5 0,3-4 0,-8 3 0,0-3 0,-5 5 0,-2-1 0,-2 2 0,-2 1 0,0 1 0,-8-1 0,2 0 0,-9 1 0,3-2 0,-3-2 0,0 2 0,-4-3 0,0 3 0,0 2 0,-2-1 0,-1 1 0,1-1 0,-1 0 0,0 5 0,-1-1 0,3 0 0,-3-4 0,-1 1 0,2-1 0,-1 2 0,4 2 0,-4-3 0,0 4 0,-1-4 0,1 0 0,2 3 0,-6 0 0,1 0 0,-4-4 0,-1 2 0,1 2 0,-2-2 0,-2 2 0,1-2 0,-4-2 0,3 2 0,-4 2 0,1-2 0,-1 2 0,-2-1 0,2 1 0,3-3 0,1 4 0,-2-4 0,2 0 0,-4-1 0,4 0 0,-5 2 0,1 2 0,2-2 0,-2 2 0,0-2 0,-4-2 0,0 5 0,-4 3 0,2-1 0,-5 1 0,0-4 0,-4 4 0,0 0 0,0 4 0,-4-2 0,1-2 0,-9 1 0,5-5 0,-4 5 0,7-1 0,-5-1 0,2 1 0,-6 0 0,2 4 0,-1 1 0,8 2 0,-5 3 0,2 5 0,-7 0 0,-1 0 0,-1 5 0,1 3 0,2 7 0,-2 3 0,-7 4 0,3 5 0,-9 2 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10:24.603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5009 1606 7858,'0'-11'-1726,"-5"-1"1726,4 6 0,-9-4 0,5 8 0,-2-6 0,0 6 0,4-2 0,-4 3 0,-4 1 0,0 0 0,-1-4 0,1 0 0,-4 0 0,0 4 0,-1-4 0,0 1 0,3-2 0,-6 1 0,0-1 0,-4-3 0,4-2 0,1 3 0,-1-3 0,-4-2 0,-3 1 0,-1 0 0,1-4 0,3 0 0,1 0 0,-1 3 0,1-3 0,-1 0 0,0-1 0,1 1 0,-5 2 0,1-2 0,-4 2 0,3 2 0,-4-1 0,1-3 0,1 2 0,-1-2 0,0-1 0,-4 1 0,0-1 0,0 5 0,0-4 0,0 0 0,-4-1 0,1 1 0,-1 2 0,4-2 0,0-1 0,0 1 0,0-4 0,0 4 0,-1-6 0,-2 3 0,1 0 0,-1-1 0,1 2 0,3-2 0,-1-1 0,0 5 0,-4-6 0,0 3 0,1 0 0,3-1 0,0 4 0,0-4 0,-4 4 0,1-4 0,-1 4 0,4-4 0,0 4 0,0-3 0,0 2 0,0-2 0,0 4 0,0-1 0,-1-2 0,-2 2 0,0-1 0,-4 1 0,4 2 0,-1-2 0,3 3 0,1 0 0,0 0 0,1-3 0,0 2 0,3-2 0,-3 3 0,3 0 0,1-3 0,-1 0 0,1 0 0,-1 4 0,1-1 0,3 1 0,0-1 0,-4-4 0,5 5 0,-1 0 0,2 0 0,1 3 0,-1-2 0,-2-1 0,2-1 0,-2 1 0,2 0 0,1-1 0,-1 1 0,-2 0 0,2 1 0,-2 2 0,1-2 0,-2 3 0,2-3 0,-5-2 0,5 5 0,-2-1 0,0 1 0,0-5 0,0 5 0,0-1 0,4 2 0,-4-2 0,0 0 0,0 4 0,0-4 0,0 5 0,3-5 0,-2 4 0,-2 0 0,2 4 0,-6 0 0,2 0 0,3 0 0,0 0 0,2 0 0,-1 0 0,2 0 0,-2 0 0,2 0 0,1 0 0,0 0 0,1 0 0,-1 0 0,1 0 0,-1 4 0,0 0 0,1 4 0,-1-5 0,-2 5 0,2-4 0,-2 4 0,6 0 0,2 2 0,-2 1 0,0 1 0,-3-1 0,4 4 0,3 0 0,1 1 0,-1 0 0,2-3 0,-2 6 0,3-4 0,0 4 0,1 0 0,0 4 0,0-2 0,-1-2 0,1 2 0,0-2 0,3 2 0,1 2 0,0 0 0,0-1 0,-2 1 0,5-1 0,0 1 0,4 0 0,-3-2 0,-1-2 0,0 2 0,4-2 0,0-1 0,0 0 0,4 1 0,0 4 0,1-4 0,-2 0 0,2-4 0,3 4 0,1-2 0,-5 2 0,1 1 0,-2-5 0,0 4 0,4-4 0,-3 5 0,4-1 0,-6-1 0,2 0 0,-2-2 0,2 2 0,-3 1 0,3 4 0,-2-1 0,-2 1 0,0-3 0,0 3 0,-4-3 0,0 6 0,-5-6 0,2-1 0,-5 1 0,-3 7 0,3-3 0,-3 2 0,-3-2 0,-1-2 0,-2 2 0,-2 3 0,1-2 0,-1 5 0,0 0 0,1 4 0,-1 0 0,1 0 0,-1 0 0,0 0 0,1 0 0,-1 0 0,-1 3 0,-2 1 0,6 0 0,-3-4 0,4-4 0,0 0 0,3-1 0,5 1 0,5 1 0,2-4 0,2-1 0,2-3 0,2 1 0,2 2 0,3-2 0,8 2 0,-1-2 0,5-1 0,1-3 0,6 2 0,-2-3 0,3 4 0,1-1 0,3-3 0,1 3 0,2 0 0,0-3 0,0 0 0,4 0 0,-1 3 0,6-3 0,-1 0 0,2 0 0,1 4 0,-4-1 0,1 1 0,-5-1 0,5 1 0,-6 3 0,2 1 0,-3 0 0,-1 0 0,0 2 0,0 5 0,-5-2 0,-3-2 0,-2 7 0,-1-3 0,-1 2 0,1-2 0,-1-4 0,1 0 0,1-3 0,2 3 0,-1-1 0,6 1 0,-1-2 0,4-6 0,0-3 0,0 0 0,3-1 0,1 0 0,3 0 0,-3-3 0,5-5 0,-2 5 0,3-6 0,1 2 0,1 1 0,-1-5 0,0 2 0,0-2 0,4 4 0,0-4 0,-3-2 0,-5-1 0,1-2 0,3 2 0,0-1 0,0 4 0,-3-4 0,-1 0 0,-4 3 0,0-3 0,2 5 0,-1-4 0,0 3 0,-5-3 0,1 5 0,0-2 0,0 0 0,0 0 0,0-1 0,0 2 0,-4 2 0,0-3 0,0 0 0,4 0 0,-3-3 0,-1 4 0,-4-5 0,4 5 0,-1-4 0,1 3 0,2-4 0,-6 0 0,5 3 0,0-3 0,5 5 0,2-4 0,-1 3 0,-3-3 0,0 3 0,0-3 0,0 0 0,0-4 0,0 0 0,0 0 0,0 0 0,0 0 0,0 0 0,0 0 0,1 0 0,2 0 0,-4 0 0,5 0 0,-7 0 0,3 0 0,-1 0 0,-7 0 0,6 0 0,-2 0 0,-1-1 0,1-3 0,-4 3 0,4-3 0,0-2 0,4-2 0,-3 2 0,-1-2 0,0 1 0,4-5 0,0 1 0,0 0 0,0 0 0,-1-1 0,-2 1 0,-1 0 0,-4-4 0,4-1 0,-5 0 0,2 1 0,-2 1 0,1-5 0,-2 4 0,3-4 0,-4 1 0,0-5 0,0 0 0,-1 1 0,-3-6 0,0-2 0,-5 1 0,1-1 0,-4 4 0,-3-5 0,2 5 0,-3-4 0,2 3 0,-1-3 0,0 5 0,-4-1 0,1 1 0,-1-2 0,-3 3 0,3-2 0,1-2 0,-1 2 0,1-2 0,-1 2 0,-3 1 0,3-5 0,-3 5 0,-1-2 0,0 3 0,0 2 0,4-1 0,-1 0 0,1 5 0,-4-1 0,0 0 0,0-4 0,4 2 0,0 2 0,-1-2 0,-3 2 0,4-2 0,0-2 0,4 4 0,-5 0 0,5 2 0,-4-2 0,3-3 0,-3 4 0,5-2 0,-2 1 0,2-1 0,-1 5 0,2-6 0,-3 3 0,-1 0 0,2-1 0,-2 5 0,2-1 0,1 1 0,-6-1 0,1 3 0,-4-3 0,4 6 0,0 1 0,-1-4 0,-1-1 0,1-2 0,-1 3 0,2 0 0,1 1 0,-2 0 0,5-2 0,-4-2 0,3 2 0,-3-2 0,0 3 0,-4 1 0,0-1 0,0 1 0,0 0 0,0-1 0,0 1 0,0 0 0,-2-1 0,-1 1 0,1 4 0,-1-1 0,-2 0 0,1-3 0,-1 1 0,1 3 0,2-3 0,-6 2 0,5-2 0,0-1 0,-4-1 0,2 1 0,-2 0 0,-2 3 0,5 1 0,-4 4 0,1-6 0,-4 6 0,0-1 0,-6 4 0,1 0 0,-3 0 0,3 0 0,4 0 0,-3 0 0,0 0 0,-5 0 0,1 0 0,-2-5 0,-2-2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10:33.232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46 238 6615,'-6'-6'-588,"1"1"588,0 0 0,4 4 0,-10-9 0,10 8 0,-4-4 0,5 2 0,0 3 0,0-4 0,-4 4 0,1-3 0,-1 3 0,4-4 0,0 0 0,0 3 0,0-3 0,5 5 0,-4 0 0,4 0 0,0 0 0,-2 2 0,4 1 0,-3 4 0,4 4 0,-5 2 0,5 2 0,-1 4 0,5 7 0,-1 4-141,0 8 1,4 2 140,0 5 1,4 4 23,-4 0 0,5 0-21,-1-4 0,-1-2 84,1-5 0,-5-6-13,1-9 1,-3-5 100,0-3 157,4-8-239,-4-2-3,5-5 1,-7-5-29,-3-2 1,2-3-53,-5-2 0,1 0 64,-1-3 0,-2-7-233,6-4 0,-4-5 39,3 0 0,-4-2-91,0-5 0,2-2 10,-1-6 1,0-4 169,-4-3 0,4-2 222,-1-1 1,1 5-110,-4 6 1,0 6 17,0 9 1,-1 2-58,-3 6 1,3 8 6,-3 3-140,3 7 0,0-1-485,-3 5 575,3 0 0,-4 1 0,5 3 0,1 1 0,3 2 0,-3 3 0,9 2 0,-4 5 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10:34.306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317 68 6628,'5'-6'-596,"-4"1"596,4 0 0,-5 4 0,0-9 0,0 8 0,0-8 0,0 9 0,0-5 0,0 2 0,0 3 0,-5-8 0,-2 5 0,1 0 0,-2 4 0,-1 0 0,-6 0 0,1 0 0,-4 0 0,2 5 0,-2 3 0,-1 2 0,-4 1 0,1 4 0,-1 0 0,4 6 0,0-3 0,5 0 0,-1 1 0,7-4 0,0 4 0,7-5 0,1 1 0,5 1 0,6-1 0,5-4 0,3-3 0,4-4 0,3 3 0,-1-3 0,6 4 0,-6-5 0,1 5 0,-6-2 0,-1 2 0,-1 2 0,0-3 0,-5 3 0,-6 2 0,-4 0 0,1 3 0,-3-2 0,-1 2 0,-6-3 0,-6 0 0,0-1 0,-7 0 0,-1-1 0,-6-2 0,2 2 0,-3-2 0,2-3-149,-1-2 0,6 2 149,-3-1 0,4 0 0,0-4 0,-1 0 0,5 0 0,1-5 0,7-3 0,1 0 0,2 0 0,3-7 0,-4 2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10:35.892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0 221 7047,'0'-7'-821,"0"-1"821,0 6 0,0-8 0,0 3 0,2 1 0,1 2 0,-1-2 0,4 5 0,-2-3 0,-2 3 0,6 1 0,-5 5 0,5 2 0,-1 10 0,5 5 0,-1 7 0,0 9 0,2 3 0,2 8 0,-2 8 0,2 7 0,1 2 0,-1 2 0,4-6 0,-4-6 0,4-5 0,-4-10 0,0-12 0,-4-10 0,1-7 0,-1-4-238,0-3 0,1-10 238,-1-3 1,0-7-7,0-4 1,1-6 8,-1-1 1,2-7-6,2-1 0,-3-1 5,3-6 0,-2-5-10,-2-3 1,1-5 6,-1 2 0,0-5 0,0-3 0,1-2 0,-1-2 0,0 5 0,1 10 0,-6 6 0,-2 13 0,-3 8 0,-1 7 0,0 7 0,0 8 0,1 6 0,3 6 0,-3 0 0,3 3 0,-3 3 0,-1 4 0,5 1 0,2 0 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10:36.484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272 68 8311,'0'-11'-1611,"0"3"967,0 1 644,0 4 0,0-7 0,0 7 0,0-4 0,0 4 0,0-2 0,0 0 0,0 4 0,-5-4 0,-2 5 0,-5 4 0,-3 0 0,2 8 0,-6-1 0,0 5 0,-4-1 0,2 1 0,2 3 0,4 2 0,7-2 0,0-1 0,4 0 0,0 1 0,4 4 0,6-2 0,6-2 0,0 2 0,7-2 0,0 5 0,4-1 0,-5 2 0,1-6 0,-5 2 0,1 2 0,-4-1 0,-3 1 0,-3-4 0,-5 0 0,-1-6 0,-3 3 0,-4-4 0,-7-1 0,-2-4 0,-6-4 0,-3 2 0,-1-1 0,1 0 0,3-4 0,5 0 0,-1 0 0,5-1 0,-1-3 0,7-2 0,-2-6 0,4 1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10:37.126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192 1 6036,'0'7'0,"0"1"0,0 0 0,0 8 0,2-3 0,2 6 0,-3 0 0,3 4 0,-3 3 0,-1 0 0,0 6 0,0-2 0,0 6 0,0 2 0,0 0 0,0-4 0,0 0 0,0 0 0,0-6 0,0-1 0,-1-7 0,-3-1 0,1-5 0,-4 1 0,-1-4 0,-3-3 0,-2-3 0,-2-5 0,3-2 0,-3-1 0,-2-4 0,2-4 0,0-2 0,4-2 0,-3 1 0,3-4 0,-3-1 0,6-4 0,3-4 0,2-4 0,1-1 0,2-7 0,0-1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1:56:44.487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102 68 7633,'-1'-7'-712,"-3"3"0,3 2 712,-3-2 0,-2 3 0,-2-3 0,2 7 0,-2 0 0,1 10 0,-4-2 0,3 8 0,0 0 0,2 1 0,-1-1 0,-2 2 0,5-2 0,0-3 0,4 0 0,5-4 0,3-1 0,6-4 0,1-4 0,10-3 0,1-3 0,7-7 0,5-5 0,-2-9 0,6 1 0,-7-3 0,-1-1 0,-7 3 0,-8-2 0,-4 3 0,-7 5 0,-4 1 0,-8 6 0,-5 5 0,-10 2 0,-2 4 0,-13 4 0,2 3 0,-5 8 0,2 2 0,1 2 0,5 1 73,2-5 1,5 0 137,3-4 0,8 0-211,7 1 0,4-6-71,4-2 1,4-3-212,11-1 1,1-5 184,10-3 1,-1-2 33,2-1 0,-4 0 63,-4-1 0,-6 1 0,0 0 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10:43.367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13 71 8244,'-7'-6'-1778,"2"-1"1778,5 3 0,0 3 0,0-5 0,5 1 0,-4 4 0,10-4 0,-10 5 0,5-2 0,-6-2 0,0 3 0,0-4 0,-4 10 0,0 3 0,-2-2 0,2 2 0,3-4 0,-3 4 0,3-5 0,1 7 0,0-8 0,0 3 0,4-10 0,0-3 0,5-3 0,-6-1 0,4 1 0,-4 3 0,1 0 0,-3 4 0,-1-4 0,0 5 0,0-2 0,-5 5 0,4 1 0,-3 3 0,-3-2 0,6 8 0,-4-3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11:00.623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159 125 8286,'-6'0'-2233,"-4"0"2233,8 0 0,-3 0 0,0-5 0,4 4 0,-4-6 0,5 4 0,0 1 0,0-3 0,0 0 0,0 4 0,0-4 0,0 15 0,-4-6 0,0 7 0,1-6 0,3 3 0,-2-2 0,-1 2 0,1 2 0,-3-9 0,5 9 0,2-9 0,1 3 0,0-6 0,4-2 0,1-5 0,3 1 0,1-5 0,-1-2 0,-4-1 0,1 5 0,-4 0 0,3 0 0,-4-1 0,2 1 0,-5 5 0,-6 2 0,-6 8 0,0 2 0,-7 5 0,4 4 0,-4 0 0,5 4 0,-1-4 0,2 5 0,2-1 0,1-1 0,3 1 0,-2-6 0,5 3 0,0-8 0,4 0 0,1-4 0,3 3 0,3-6 0,4-1 0,5-6 0,3-9 0,2 1 0,2-5 0,0 1 0,-1-5 0,-4 0 0,-3 1 0,1 0 0,-1 4 0,-5-3 0,-6 6 0,-3 0 0,-1 4 0,-1 5 0,-3 2 0,-6 3 0,-5 1 0,-5 5 0,1 2 0,-2 5 0,-2 3 0,2 1 0,2 3 0,-1 2 0,5-2 0,1-1 0,7 0 0,-2-4 0,5 1 0,0-2 0,4-2 0,0 1 0,0-1 0,5-5 0,3-2 0,2-3 0,1-1 0,4 0 0,0 0 0,4-6 0,-4-5 0,5-2 0,-1-6 0,-3 5 0,0-1 0,-1-1 0,-4 1 0,3-4 0,-7 4 0,-2 0 0,-1 4 0,-3-1 0,-1 1 0,-5 5 0,-2 2 0,-7 3 0,-1 1 0,-5 5 0,1 2 0,-2 4 0,-2 5 0,5 0 0,3 3 0,3 1 0,0-5 0,1 4-42,0-4 0,3 4 5,1-4 1,4 0-41,-1-4 1,7 0 80,1 1 1,6-6-13,1-2 1,4-4 6,4-4 1,6-4 0,-2-7 0,2 2 0,-3-6 0,1 0 0,0-4 0,-2 1 0,-2-1 0,-3 2 0,-4 2 0,-6-3 0,-2 4 0,-3 1 0,-1 2 0,-6 8 0,-6 3 0,-5 3 0,-10 1 0,2 2 0,-5 6 0,4 1 73,-4 9 0,4-3 8,0 4 1,3 0-11,5 4 1,1-1 131,6 1 0,5-2-323,2-2 1,3-2 111,1-6 0,8-1-202,4-3 1,7-2 139,-1-5 0,8-2 70,0-6 0,4 0 0,-4-11 0,1 4 0,-5-4 0,-4 1 0,-3-1 0,-4-2 0,-3 2 0,-3 3 0,-5 1 0,-1-2 0,-3 2 0,-6 4 0,-5 4 0,-9 4 0,1-1 0,-2 4 0,3 4 0,-1 2 0,0 6 0,2-1 0,2 0 0,4 4 0,8 0 0,-2 4 0,5-4 0,5 0 0,7-3 0,12 4 0,4 2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11:01.487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35 180 6043,'1'-6'0,"3"2"0,-3 3 0,4 1 0,-6 6 0,-3 6 0,2 0 0,-6 7 0,4 5-8,-3 6 0,1 2 8,-2-2 0,3 1 59,5-5 0,0 1 286,0-5-101,0 1 1,5-7-49,3-4 1,3-7-86,4-9 0,-1-7-7,5-8 1,-1-4-539,5-3 1,0-4 153,-1-8 1,1 3 64,-1-3 1,-3 3 214,0 1 0,-4-4 0,4 1 0,-9 0 0,1 7 0,-7 7 0,0 8 0,-3 3 0,-2 6 0,-3 2 0,2 8 0,-6 3 0,4 4 50,-3 4 0,1 3 171,-2 5 1,-2 1 15,2 2 1,2 3 229,-1 5 0,4-4-357,-1 0 1,3-1 42,1 1 0,0 1-354,0-4 0,1-1 137,3-3 0,2-6-564,6-1 1,3-5 627,0-4 0,5-2 0,-2-5 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11:02.190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91 125 8162,'6'-5'-1973,"-1"4"1973,-5-4 0,0 0 0,0 4 0,0-4 0,-5 5 0,4 0 0,-9 0 0,4 1 0,-6 3 0,5 2 0,-1 5 0,1 2 0,-5 2 0,5 2 0,-1 6 0,5 0 0,-5-1 0,6 2 0,-2 3 0,3-5 0,1 1 0,1-2 0,3-6 0,6-1 0,5-6 0,5-3 0,-1-5 0,6-7 0,1-4 0,6-7 0,-2-8 0,-3-3 0,0-5 0,-7 0 0,-1 0 0,-7 0 0,0 1 0,-6 0 0,-6 3 0,-6 6 0,-6 5 0,-4 6 0,-7 2 0,-1 5 0,-2 6 0,3 0 0,1 0 0,-1 5 0,4 2 0,3 3 0,1 2 0,7-1 0,-2 0 0,4 1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11:02.895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34 23 6050,'-5'-6'0,"4"1"0,-4 5 0,5-5 0,0 3 0,0-3 0,-4 14 0,0 3 0,1 6 0,3 1 0,-4 3 0,0 0 0,0 1 0,4 4 0,0 2 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11:08.589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408 91 8442,'0'-11'-2370,"0"0"2370,0-1 0,0 5 0,0-1 0,0 4 0,0-3 0,0 4 0,0-7 0,0 9 0,0-9 0,-5 9 0,-3-3 0,-2 3 0,-1 1 0,-9 5 0,-3 2 0,-7 7 0,0 1 0,-3 5 0,-1-1 0,-4 6 0,1 2 0,4 3 0,7-4 0,3 2 0,4-2 0,8-1 0,7 5 0,9-4 0,6 0 0,7-6 0,8-1 0,3 0 0,5 3 0,0 0 0,0-3 0,-1 2 0,-3-2 0,1 1 0,-4-1 0,-2-2 0,-6-2 0,-4-2 0,-8 2 0,-2-2 0,-5-2 0,-6-1 31,-5-3 0,-9 4 50,-7-4 1,-4 2 63,1-2 0,-3 2-94,-1-5 1,0 3-315,0-3 1,2 4 113,1-4 0,5-1 113,7-3 0,4-1 24,8-3 12,2-2 0,5-5 0,0-1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11:09.425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46 102 8245,'-8'0'0,"1"0"0,3 0-1570,-3 0 1256,4 0 1,-3 0 313,2 0 0,3 0 0,-4 0 0,10-4 0,2 1 0,7-1 0,1 4 0,5-4 0,-1 0 0,2-5 0,2 2 0,0 1 0,-1-2 0,1 6 0,0-2 0,-5-1 0,1 1 0,-5-3 0,1 3 0,-6 0 0,-2 4 0,-3-4 0,4 0 0,-6-4 0,3 1 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11:10.225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11 69 7906,'0'-12'-1707,"0"1"1707,0 0 0,0 3 0,0 1 0,0 4 0,0-2 0,-1 18 0,-3 2 0,3 9 0,-3-2 0,3 2 0,1 6 0,0-3-144,0 3 0,0 0 149,0 4 1,0-5 247,0-3 1,4-3-69,0-4 0,4-2 140,0-2 0,2-7-135,1-1 0,1-4-139,-1-3 0,4-5-28,0-3 0,5-7-229,-1-4 0,1-6-345,-1-1 1,2-2 262,-2 2 1,-3-2 287,0-2 0,0-1 0,-1 4 0,-4-4 0,-3 1 0,-2 7 0,2 4 0,-3 6 0,-5 1 0,0 6 0,-5 1 0,0 10 0,-3 2 0,-1 7 0,5 1 0,1 2 212,3-2 0,0 1-7,0 3 1,0 1-393,0-5 0,5 1 42,2 0 1,7-4 3,1 3 0,4-6 135,-4-1 0,5-6 6,-1 2 0,2 2 0,2 0 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11:11.070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0 46 6041,'0'-8'0,"0"0"0,0 6 0,0-8 0,4 7 0,0-4 0,0 4 0,-4-2 0,0 15 0,0-2 0,0 7 0,0 3 0,0 0 0,0 5 0,0 3 0,1-2 0,3 3 0,2-3 0,5-2 0,2 1 0,2-1 0,-1-4 0,5-3 0,-2-6 0,2-2 0,3-4 0,0-3 0,7-6 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11:11.603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204 45 6679,'0'-6'-315,"0"-4"0,0 8 315,0-6 0,0 6 0,0-3 0,0-1 0,0 5 0,0-4 0,0 15 0,0 5 0,0 5 10,0 3 0,0 5 143,0 2 1,-1 6-24,-3 2 1,3 8 82,-3 0 1,-1 5 90,1-2 1,-3 0-93,3-4 1,-4-1-77,5-2 1,-1-9 22,4-11 1,-1-2-229,-3-8-150,-2 1-95,-6-11 0,1-1 23,0-5 0,1-8-147,2 0 0,-2-3 241,2 0 1,-2-1 196,-1-3 0,0-2 0,-1 2 0,1-3 0,0-5 0,0-2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1:56:44.979"/>
    </inkml:context>
    <inkml:brush xml:id="br0">
      <inkml:brushProperty name="width" value="0.22857" units="cm"/>
      <inkml:brushProperty name="height" value="0.22857" units="cm"/>
      <inkml:brushProperty name="color" value="#004F8B"/>
    </inkml:brush>
  </inkml:definitions>
  <inkml:trace contextRef="#ctx0" brushRef="#br0">68 135 8194,'-5'7'-1867,"-1"-2"1827,-5-5 1,3 0-1,1 0 16,4 0 8,-2 0 10,15 0 0,-2-7 2,7-4 0,-1 0-26,1-4 0,-3-2 30,3 2 0,-2 0 0,-2 4 0,-1 0 0,-2-1 0,-3 5 0,-5-1 0,0 6 0,-9-2 0,-2 8 0,-4 7 0,0 8 0,-3 2 0,-5 2 0,6 1 0,2 2 0,-3 3 0,1 5 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11:30.614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2320 439 6048,'0'6'0,"-5"0"0,4-6 0,-5 0 0,6-6 0,0 5 0,0-4 0,0 0 0,-5 3 0,4-8 0,-6 7 0,3-5 0,3 4 0,-3-4 0,-1 4 0,1-4 0,-4 5 0,4-5 0,-1 4 0,1-4 0,-1 4 0,-3-4 0,-3 1 0,3 0 0,-1-4 0,1 3 0,-2-1 0,2 1 0,-3-3 0,-1 4 0,1 0 0,-1-1 0,0 0 0,0-4 0,4 2 0,0 2 0,0-3 0,-3 4 0,-1 0 0,0-1 0,4 2 0,0-2 0,2-3 0,-2 3 0,-3 2 0,3-2 0,-2 5 0,-2-1 0,4-1 0,0 1 0,0-4 0,-4 4 0,0 0 0,1 4 0,-1-4 0,0 0 0,-4-1 0,0 1 0,1 3 0,3-3 0,-1 1 0,-3-1 0,1 3 0,-4-3 0,4 1 0,-1-1 0,-1 3 0,2-3 0,-5 3 0,4 1 0,-4 0 0,4 0 0,-3-4 0,3 0 0,-4 0 0,4 4 0,-3 0 0,3 0 0,-4-4 0,4 0 0,-1 0 0,2 4 0,1-4 0,-1 0 0,-3-1 0,3 1 0,-2 3 0,1-3 0,3-1 0,-3 1 0,1 0 0,0 4 0,1-2 0,-1-2 0,0 3 0,-1-3 0,3 3 0,-2 1 0,-3 0 0,3 0 0,-2 0 0,1 0 0,1 0 0,-4 0 0,4 0 0,-1 0 0,-1 0 0,1 0 0,-3 1 0,3 3 0,-4-3 0,4 3 0,-3-1 0,3 1 0,-5-3 0,1 3 0,3-1 0,1 1 0,-1-3 0,1 3 0,-1-1 0,1 1 0,3-3 0,-3 3 0,-1-3 0,2-1 0,-2 1 0,1 3 0,3-2 0,-3 2 0,3-3 0,1-1 0,-1 4 0,-3 0 0,1 1 0,-4-1 0,4-3 0,-1 3 0,2 2 0,-2-2 0,2 3 0,-6-3 0,5 4 0,0-4 0,2 5 0,1-1 0,-1-1 0,-3 1 0,7-4 0,-3 4 0,3-4 0,-3 3 0,0-4 0,0 1 0,0 3 0,0-2 0,0 3 0,5-2 0,-1-2 0,1-1 0,-1 5 0,-2-2 0,2 2 0,-1 3 0,1-3 0,-3-2 0,3 2 0,-2 0 0,-2 4 0,4 0 0,0 0 0,0 1 0,-4 3 0,2-3 0,2 2 0,-3 0 0,4 1 0,0-2 0,-1 6 0,2-4 0,-2 3 0,-2-4 0,7 1 0,-7 2 0,2 2 0,2-2 0,-2 2 0,1-4 0,-1 3 0,-2 0 0,2 1 0,1 2 0,0-2 0,3 2 0,-4 2 0,4-2 0,-4-2 0,5 2 0,-1-2 0,3 1 0,1-1 0,0 1 0,0-5 0,0 3 0,0-3 0,0 1 0,0-1 0,4-3 0,0 3 0,4 1 0,-4-1 0,5 0 0,-1-5 0,-2 5 0,2 0 0,-4 0 0,4-4 0,-4 1 0,4 3 0,-4-5 0,4 1 0,-2 4 0,2-4 0,3 2 0,-6-2 0,3 0 0,1 0 0,-5 0 0,4-1 0,-4 1 0,5-4 0,-1 0 0,-1 0 0,1 4 0,-2 0 0,2-1 0,3 1 0,-5 0 0,6 0 0,0 0 0,0 0 0,-1 0 0,1-3 0,0 3 0,4-7 0,0 7 0,1-3 0,-1 3 0,-3-2 0,3-2 0,1 3 0,-2-3 0,1-2 0,-4 2 0,4-1 0,0 0 0,1 3 0,-2-6 0,-1 1 0,1-1 0,4-3 0,1 3 0,-2 1 0,2-1 0,-5 0 0,5-4 0,0 2 0,4 2 0,-5-3 0,1 3 0,0-2 0,4 2 0,-1-2 0,1 2 0,0-3 0,-1-1 0,1 0 0,0 0 0,1 0 0,2 0 0,-2 0 0,3 0 0,1-5 0,-2-3 0,6 1 0,-1-1 0,1 0 0,-2-3 0,2-1 0,-5 0 0,5 0 0,-2 0 0,-2-4 0,-1 1 0,-3-1 0,-2 4 0,4-1 0,-4-3 0,4 2 0,-8-6 0,5 4 0,4-4 0,-3 2 0,2-2 0,-2-1 0,-1 5 0,0-3 0,-1 3 0,1-5 0,0 1 0,-5 3 0,1 1 0,0-1 0,4 1 0,-1-3 0,1 3 0,-2 0 0,-2 4 0,1-1 0,-5-3 0,5 3 0,-1-3 0,-3 5 0,-1 3 0,-3-3 0,-1 3 0,-1 2 0,1-2 0,0 1 0,0-1 0,0-1 0,0 5 0,-1-5 0,1 1 0,0 1 0,0 0 0,0-1 0,0-4 0,-1 4 0,1 0 0,0 0 0,0-4 0,-2 0 0,-2 1 0,3-1 0,-3 0 0,1 0 0,-1 0 0,1 0 0,-5 1 0,1-1 0,-1 0 0,-2 0 0,2 0 0,-3 0 0,-1 1 0,0-5 0,0 0 0,0 0 0,0 4 0,0-3 0,0-1 0,0-1 0,0 1 0,-4 3 0,0-3 0,-1 3 0,1 1 0,1 0 0,-5 0 0,4 2 0,-4 2 0,4-1 0,-3 5 0,3-4 0,-4 4 0,4-1 0,-4 1 0,5 1 0,-1-5 0,-2 6 0,3-8 0,-5 6 0,4-1 0,-4 1 0,4 3 0,-4-3 0,1-3 0,-5 1 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11:32.111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155 72 8178,'-7'0'-1528,"1"0"1222,2 0 1,2-2 305,-2-2 0,2 3 0,-2-3 0,2 3 0,-4 1 0,2 0 0,3-5 0,-5 3 0,5-3 0,-3 5 0,3 0 0,-4 0 0,-1 0 0,4 5 0,-6 3 0,5-1 0,-1 1 0,3 0 0,1 3 0,0 1 0,0 0 0,0-4 0,0 0 0,0 0 0,0 4 0,5-6 0,2-2 0,5-8 0,-1 2 0,1-6 0,0-2 0,0-5 0,0 1 0,0-1 0,-5 2 0,1 1 0,-5 0 0,1 0 0,-3 4 0,-1 0 0,-5 6 0,-6-4 0,-4 6 0,-5 2 0,4 2 0,-4-2 0,5 6 0,-2 0 0,1 4 0,4 4 0,0-1 0,2 1 0,6-4 0,0 0 0,4 0 0,0-4 0,0 0 0,5-2 0,3 2 0,2-3 0,2-5 0,4-1 0,0-3 0,5-3 0,-1-4 0,-3-1 0,-2 0 0,2-1 0,-1-3 0,-4 3 0,-4-3 0,-5 3 0,1 1 0,-3 0 0,-1 0 0,-1 4 0,-3 1 0,-8 4 0,-8-1 0,2 4 0,-2 4 0,2 1 0,-2 3 0,-1 3 0,5-3 0,0 6-28,4 2 0,2 0 100,2-5 1,-1 1-8,5 0 1,0 0-37,4 0 1,1-4 4,3 0 0,3-6 16,4 2 0,3-3-247,1-1 0,3-1 47,1-3 1,2-2 120,-5-6 0,1 0 29,-1 0 0,-4 0 0,0 0 0,-2-3 0,-6-1 0,4 0 0,-4 4 0,0 0 0,-11 2 0,-5 2 0,-1 3 0,-6 5 0,-1 1 0,-4 3 0,4 3 0,1 4 0,3 1 0,-4 0 0,10 0 0,-2 0 0,7 0 0,-3-1 0,5 1 0,3 5 0,7 2 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11:32.864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12 154 8334,'0'-11'-2280,"0"-1"2280,0 0 0,0 0 0,0 4 0,0 0 0,2 6 0,2-2 0,-3 2 0,4 4 0,-5 2 0,0 2 0,0 6 0,-1 5 0,-3 3 0,3 2 0,-3 2 0,1 4 0,-1-1 0,3 5 0,-3-5 0,3 5 0,1-4 0,5-5-26,3-3 0,2-6 113,2 2 0,5-8-47,3-4 0,4-5-11,3-7 1,0-7-229,4-12 1,1-2 136,3-3 1,-4-2 32,-4 3 0,-3-4 27,-4 0 1,-1-3 1,-7 2 0,1-1 0,-9 10 0,0 4 0,-4 8 0,-5 3 0,-3 4 0,-3 3 0,0 5 0,-1 1 0,0 3 0,1 8 0,4 7 0,-3 1 0,6 4 0,0-3 0,4 6 0,0 0 0,0 0 0,0-2 0,0 3 0,6-3 0,2-1 0,2-2 0,2-2 0,1-2 0,3-2 0,-3-3 0,4 4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11:33.457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178 12 8201,'-6'-6'-2159,"5"1"2159,-4 5 0,9 9 0,0 3 0,4 2 0,-5-2 0,3 5 0,-2 3 0,-2 2 0,6 2 0,-5 5 0,1 2 0,-2 5 0,2 3 0,-2 3 31,2 6 1,-3-1 176,-1 0 0,0-3-71,0-1 1,0-5-32,0 2 0,-1-10 2,-3-6 0,1-6-4,-5-6 0,0-1-8,-4-4 0,-1-1 18,-3-6 0,2-6-515,-6-1 1,2-5 110,-2-4 1,2 1 34,2-4 1,5-1 254,-4-4 0,8-1 0,-5-2 0,8 0 0,0-4 0,3-6 0,1-5 0,0-5 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11:33.580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12 107 8184,'-4'-17'-766,"0"-3"0,0 3 154,4 1 612,0 3 0,0 1 0,0 0 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11:53.526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4701 380 8111,'-4'-16'0,"0"0"0,0 2-1189,-1 1 817,4 1 1,-9 0 371,6 0 0,-5-2 0,1 2 0,2-3 0,-2 7 0,0-2 0,-4-2 0,-4 4 0,1 0 0,-6 2 0,1-2 0,-3 1 0,0 3 0,-6 3 0,-3-3 0,-7 3 0,-5 1 0,-3 0 0,-4 0 0,-3 0 0,-5 0 0,-2 0 0,-2 0 0,-3 0 0,-5 0 0,-8 4 0,0 0 0,-5 5-275,5-1 1,-8 2 274,-3 2 0,-8 4 0,0 0 0,48-7 0,1 1 0,-46 6 0,-1 6 0,47-10 0,0 0 0,-1 0 0,1 0 0,0 1 0,-1 1 0,1 1 0,1 1 0,-39 15 0,-5 3 0,1 2 0,43-15 0,0 1 0,1 0 0,0 0 0,-2 4 0,0 2 0,4-3 0,0 1 0,-3 2 0,1 1 0,-2 0 0,-1 1 0,0 3 0,0 1 0,-1-1 0,0 1 0,1 2 0,1 0 0,3-2 0,1-1 0,-2 4 0,-1 1 0,1 2 0,0-1 0,4 0 0,0 0-193,-1 0 1,1 1 0,4-1 0,1 1 192,-2 1 0,1 1 0,1-1 0,1 2 0,-3 0 0,1 1 0,5-2 0,1 1 0,1 2 0,1 1 0,0-1 0,1 1 0,2 0 0,1 2 0,0 2 0,0 0 0,-1 1 0,1 1 0,4-2 0,1 0 0,0-1 0,1 0 0,2 2 0,1 0 0,2 0 0,0 0 0,1 4 0,1 0 0,2 0 0,1 0 0,3-2 0,1 1 0,1-3 0,0 0 0,4 0 0,0 1 0,0 1 0,1 0 0,0 3 0,0 0 0,1 1 0,0 1 0,2-4 0,1 1 0,1 0 0,0 0 0,4-2 0,0-1 0,2 4 0,0-1 0,-1-1 0,2 0 0,0-1 0,1 0 0,-1 0 0,-1 0 0,4-2 0,0 0 0,-1 2 0,0 1 0,1-1 0,0 0 0,-1 1 0,0 0 0,3 3 0,0 1 0,-3-6 0,0 1 0,1 0 0,0 0 0,-2-1 0,1 0 0,-1 1 0,-1 1 0,0 0 0,-2 0 0,1 1 0,0 0 0,-1-3 0,0 0 0,1 1 0,0 1 0,1-2 0,-1-1 0,-2 3 0,0-1 0,2-1 0,1 0 0,-1 1 0,0 0 0,-1-3 0,0-1 0,1 3 0,0-1 0,9 45-246,5-5 1,5 3 245,3 1 0,-2-10 0,1 2 0,6-9 0,7 1 0,3-6 0,4 2 0,3-4 0,5-3 0,11-8 0,5-5 0,9-6 0,3-2 0,-39-27 0,1-3 0,0-2 0,1-2 0,2-1 0,1-1 0,2-1 0,1 0 0,1 1 0,2-1 0,0-2 0,0 0 0,2 0 0,0 0-195,-2-2 0,1 0 0,1 0 1,0-1 194,2 1 0,0 0 0,3 0 0,0 0 0,-3 0 0,0 0 0,3 0 0,0 1 0,-3 1 0,0 0 0,1-2 0,1 1 0,0 1 0,0 0 0,1 1 0,1 0 0,-2 1 0,0 0 0,0-1 0,-1 0 0,-3 1 0,0 0 0,2 0 0,-1 0 0,3 1 0,1 2 0,-2 0 0,-1 1 0,-2 0 0,0 0 0,1-1 0,-1 0 0,-4-3 0,0 0 0,2 1 0,-1 0 0,2-1 0,-1 0 0,-1 0 0,-1 1-24,-1-1 0,-1 0 0,-2 1 0,-1 0 24,43 9 0,2 2 0,-2 2 0,1-1 0,-9 1 0,-4 0 0,-5-1 0,0 1 218,1 0 0,1-4-218,-5-1 0,2-6 0,-2-1 0,3-1 0,9-7 0,1-2 0,3-6 0,3 1-77,-4-9 0,9 1 77,-48 2 0,1-2 0,1 2 0,1-1 0,0-2 0,-1 0 0,0 0 0,-1-1 0,-2-1 0,-1 0 0,1 1 0,0 0 0,1-2 0,0-1 0,3 0 0,0 0 0,-2-2 0,-1 0 0,0 1 0,0-1 0,-3 0 0,-1 0 0,2-1 0,1-1 0,-1 0 0,0 0 0,5-1 0,-1-1 0,-2 2 0,1 1 0,-1-3 0,0 0 0,-3 3 0,-1-1 0,3-2 0,0-1 0,1 1 0,0 1 0,-2-2 0,-2 1 0,1 0 0,-1 0 0,-1 0 0,-1-2-50,0 3 1,1-1-1,0-1 1,1 0 102,-1 0 1,-1-1 0,38-24-68,-4 1 1,-6 0 15,-2-1 1,-2-4-15,2-4 0,-8-1 14,4-3 0,-4 0-7,0-3 1,-2-3 4,2-5 0,-7 0 0,0 0 0,-5-4 0,4 0 0,-5-5 0,2 1 0,-9-3 0,-4-1 0,-6 0 0,-1 1 0,-6-4 0,2-5 0,-5 6 0,-3-6 0,-3 4 0,-5 0 0,0 1 0,0-9 0,-6 8 0,-2-4 0,-2 6 0,-2 2 0,-2-5 0,-2-3 0,-2 3 0,-6 1 0,-1-2 0,-3-2 0,2 0 0,-6-4 0,1 13 0,0-5 0,-4 1 0,4-1 0,-8-1 0,0 2 0,-6 1 0,1-1 0,-2 5 0,-2 2 0,-6-1 0,-5-7 0,4 8 0,-5 0 0,0 6 0,-4 2 0,-4-2 0,0-2 0,3 4 0,-3 0 0,1 0 0,-4 4 0,0-1 0,0 1 0,-1-2 0,1 6 0,0-4 0,0 4 0,-4-3 0,-1 7 0,0-3 0,1 7 0,1-3 0,-5-1 0,1 1 0,-1 3 0,-3 2 0,3 6 0,-2 0 0,-2-1 0,0 1 0,0-1 0,-2 5 0,-2 0 0,3 3 0,-3-3 0,-1 5 0,1-2 0,-2-1 0,2 2 0,3-1 0,-3 5 0,-1-1 0,1 1 0,4-1 0,4 1 0,0-1 0,-4 1 0,0-1 0,-1 1 0,5 1 0,0 2 0,4-1 230,-4 6 0,1-5-230,-1 4 0,-1 1 0,5 3 0,-4-1 0,3-3 0,-7 3 0,4-2 0,-1 2 0,5 1 0,1 1 150,-5-1 0,1 0-77,-1 1 0,1 0-37,3 3 1,-1-1 10,-3 6 1,-2-5 0,6 4 1,-4 0 38,4 4 0,-6 1-37,2-1 0,-2 5-167,-2 3 0,0 3 88,0 1 1,-2 0-169,-2 0 1,-1 1-7,-3 3 0,-2 8 203,2 8 0,-10 3 0,-5 5 0,-1 2-33,46-12 0,-1 0 0,0 2 0,-1 1 33,0 0 0,0 1 0,-3 1 0,0 0 0,-1 2 0,1 0 0,-1 2 0,0 1 0,0 3 0,0-1 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12:03.974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71 60 8117,'-7'-13'-596,"-1"-3"-744,0 3 1340,-4 1 0,5 7 0,1 5 0,2 0 0,3 0 0,-5 0 0,6 5 0,0-3 0,-5 8 0,-2-3 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12:05.958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4202 36 8170,'-6'-6'-609,"5"-1"-761,-3 3 1370,-3 3 0,1-8 0,-6 5 0,0 0 0,0 4 0,0 0 0,1 0 0,-6 0 0,-3 0 0,-3 0 0,0 0 0,-5 0 0,1 0 0,-10 4 0,1 0 0,-2 5 0,3-1 0,-6-2 0,-3 2 0,-2-4 0,-1 4 0,-2-4 0,-2 4 0,-2-4 0,-2 4 0,-7-5 0,3 0 0,1 3 0,3-2 0,1 0 0,-1-4 0,-2 0 0,6 0 0,-3 0 0,7 0 0,-3 0 0,6 0 0,0 0 0,0 0 0,3 4 0,6 0 0,-2 1 0,-2-1 0,2 2 0,-3 6 0,3-4 0,2 0 0,-2 1 0,-2 7 0,2-3 0,-3 3 0,4-3 0,0-1 0,-3 0 0,-1 0 0,2-5 0,6 1 0,-2-4 0,3 4 0,0-5 0,0 1 0,1 2 0,-2 2 0,-1-1 0,5 1 0,-3 1 0,3 7 0,-3-2 0,3 6 0,-3 1 0,3 7 0,-5-2 0,1 5 0,-2 1 0,-1 3 0,-2 6 0,-3 3 0,2 2 0,-5 1 0,1 0 0,-2 1 0,0 3 0,4 0 0,-1 2 0,2-2 0,2-6 0,-2 2 0,2-2 0,1 2 0,1-2 0,-1 2 0,-1 0 0,-2 8 0,2-4 0,-2 4 0,1-2 0,-2 6 0,7-6 0,-2 6 0,2-1 0,-3 5 0,1-1 0,-1 5 0,5-5-136,-1 1 1,6 3 135,-2 1 0,3 2 0,2 2 0,-1-4 0,0 1 0,1-3 0,-1 2 0,0 6 0,0-6 0,2 1 0,2-5 0,3-2 0,5 2 0,1 0 0,-1-4 0,5 4 0,3-3 0,4-1 0,4 4 0,3 0 0,5-4 0,5 3 0,2-7 0,9 3 0,4 1 0,2 1 0,1-1 0,6-4 0,3 0 0,3-5 0,4 2 0,7-1 0,5-4 0,10-2 0,-2-10 0,8 1 0,-1 0 0,8-1 0,1 1 0,0-6-289,-5-3 1,5-2 288,0-1 0,8 0 0,-4-1 0,1-4 0,-6-3 0,4-3 0,5-1 0,2-2 0,-2-2 0,2 1 0,-6-5 0,6 0 0,2-4 0,-46 0 0,2 0 0,-2 1 0,0-2 0,0-1 0,-1-2 0,0-2 0,-1 0 0,0 0 0,0-1 0,3-3 0,-1 0 0,2 1 0,-1-1 0,0 1 0,-1-1 0,0-1 0,-1-1 0,-2 3 0,-1-1 0,47-17 0,-47 14 0,0-1 0,46-14 0,-4 4 0,-3-3 0,-5-1 0,-3-5 0,3 2 0,-8-4 0,4 0 0,0-2 0,0-2 0,-2 1 0,2-6 0,-5 6 0,1-1 0,-2-4 0,2 0 0,-2-4 0,2-5 0,-4 4 0,-4-4 0,1 2 0,-5-1 0,2 1 0,-2-5 0,-8 4 0,0-5 0,-6 1-83,-5-4 0,0-2 83,-4-2 0,-1 3 0,-3-3 0,-2 1 0,-3-1 0,2 1 0,-5-5 0,0 5 0,-5-1 0,1 2 0,0 2 0,-6 0 0,-2 0 0,-3 0 0,-1-1 0,-2 1 0,-2 0 0,1 0 0,-5 0 0,4 1 0,-4 2 0,0-1 0,-4 1 0,0-2 0,0-1 0,-5 4 0,-3 0 0,-4 5 0,-4-1 0,-2 1 0,-6-2 0,1 5 125,-1 0 1,-5-1-126,-3 5 0,-3-2 0,-5 2 0,4-2 0,-4 5 0,-1 1 291,2 3 0,-7 1-291,-1-1 0,2 2 0,-6 3 0,4-2 0,-4 5 0,-3-3 0,-1 3 0,1-4 0,-1 5 0,4-1 0,-5 4 0,2-3 0,-1-1 0,3 1 0,4 3 0,-3-4 0,0 1 0,-5-5 0,5 5 0,0-1 0,3 4 0,1 1 90,0-1 1,-5 1-91,1 4 0,-2-4 0,2 4 0,1 0 0,-5 0 0,1 0 0,-1-1 0,-4 2 0,-1 2 0,-4 3 0,-7-3 0,-9 3-263,-3 1 1,-4 2 262,0 2 0,-6-1 0,-6 5 0,45 1 0,-1 2 0,4 1 0,1 0 0,-5 0 0,0 0 0,2 0 0,-1 0 0,-1 0 0,0 0 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12:07.293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24 297 8351,'-7'-12'-654,"1"-1"-83,2-3 1,3 3 736,-3-3 0,2 3 0,2 1 0,0 0 0,0 0 0,0 0 0,0 1 0,0 4 0,2 2 0,2 5 0,-2 6 0,6 6 0,-1 5 0,1 7 0,2 10 0,-2 6 0,-1 7 0,1 8 0,-1 7 0,5 13 0,0 8-321,0 8 0,5 2 321,3 2 0,7-7 0,5-5 0,2-14 0,2-13 0,-2-17-36,-3-19 0,-2-4 142,-5-12 1,-4-3 180,0-9 0,-6-3 273,2-12 0,1-4-297,-1-8 1,9-11-73,-2-5 1,0-7-543,-4-5 1,0-7 132,1-5 0,1-15-392,-6 0 0,1-8 391,-4 0 0,-1 2 219,-4-3 0,-1 25 0,-6 15 0,0 20 0,0 15 0,0 11 0,0 8 0,-4 11 0,0 6 0,0 6 0,4 10 0,0-3 0,-5 15 0,-2-4 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12:07.743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24 268 6729,'-7'-2'-664,"3"-2"664,3 3 0,0-6 0,-3 3 0,2 2 0,-2-6 0,3 5 0,6-7 0,-2-1 0,5-5 0,-5-5 0,7 3 0,-2-6 0,-1 1 0,0-1 0,-4 2 0,1 2 0,1 3 0,-1 5 0,0 0 0,-4 5 0,0 9 0,0 10 0,-5 10-30,-3 10 1,3 2 110,1 1 0,2 5 12,2-1 1,0 5 175,0-5 0,2-1-387,2-6 1,4-3 129,7-6 1,4-5-81,4-7 1,2-5 80,3-10 1,-2-9-262,6-11 1,0-6 247,3-10 0,-5-2 0,-1-11 0,-5-1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1:56:45.361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68 0 8308,'-11'0'-1287,"0"0"884,-1 0 1,2 1 402,3 3 0,-2-1 0,5 4 0,0 1 0,4 3 0,0 0 0,0 1 0,2-2 0,1-3 0,4 2 0,4-5 0,0-1 0,1-3 0,-1 5 0,0 2 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12:07.831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54 0 8388,'-17'0'-664,"4"0"-829,-4 0 1493,10 0 0,7 0 0,7 0 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12:08.277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249 31 8298,'-1'-8'-321,"-3"0"1,3 4-1122,-3-4 1442,-3 6 0,5 3 0,-6 11 0,0 10 0,-4 10 0,0 9 0,0 6 0,-5 5 0,-2 8 0,-4 4 0,0 3 0,3-2 0,0-2 0,6-9 0,-2-7 0,7-7 0,1-13 0,5-4 0,-1-12 0,3-4 0,1-2 0,0-15 0,0-3 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12:08.432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36 0 8298,'-14'2'-1122,"2"2"0,8 2 1122,0 6 0,3 5 0,1 3 0,5 4 0,3 3 0,4 7 0,4 6 0,1 3 0,2-3 0,4 3 0,-3-3 0,-2-5 0,2-3 0,-6-7 0,2-2 0,-3-4 0,-1-7 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12:08.566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19 119 8298,'-12'-6'-1122,"5"0"0,9-6 1122,10 0 0,10 4 0,10 0 0,7 1 0,4-5 0,3 0 0,2 0 0,-1 0 0,0 0 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12:10.094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1 117 8463,'0'-12'-1706,"0"1"1365,0-1 0,0 4 341,0 0 0,0 4 0,0-4 0,0 6 0,1-8 0,3 6 0,-1 0 0,4 4 0,-3 0 0,4 0 0,-1 6 0,1 2 0,2 7 0,-2 5 0,-1 8 0,1 3 0,-1 13 0,5 3 0,-4 10-41,0 2 1,0 5 94,4 7 1,1 4 198,3 0 0,-3-6-64,3-10 1,1-12 35,-1-11 0,-1-7-70,-3-10 1,0-7 22,0-8 1,0-4 0,0-4 1,-1-8-3,1-7 1,1-5-454,3-4 0,-1-6 136,4-5 0,-3-10-285,4 2 1,-4-9 179,3 1 1,-3-4-29,4-4 0,-2-2 273,2-2 0,1 4 0,-5 8 0,-2 8 0,-6 7 0,1 10 0,-5 6 0,6 6 0,-4 11 0,5 3 0,-3 8 0,1 3 0,-5 5 0,5 5 0,-2 1 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12:10.286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0 107 8397,'0'-12'-832,"6"0"0,0 4 499,6 0 0,5 2 333,3-2 0,7-3 0,5 3 0,7 2 0,5-2 0,-2 5 0,1-1 0,-6 3 0,-1 1 0,-1-5 0,-5-2 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12:10.699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 52 8014,'5'-12'-1629,"3"0"1304,-3 6 325,6 1 0,-5 6 0,6 3 0,-5 4 0,-4 8 0,-1 7 0,-2 9 0,0 3 0,0 5 0,-2 2 0,-1 5 0,-3 2 0,-2 2 0,-2 6 120,2 2 1,-1 0 69,1-12 0,3-2 434,5-9 1,0-7-108,0-6 0,5-10 55,3-9 0,2-4-91,2-4 1,5-5-17,3-10 0,4-3-832,3-9 0,0-2 13,4-6 0,-1-4-183,2-4 0,-2-2 284,-2-2 1,-3 1-819,2-5 1,-3 0 657,-4-5 0,-7 12 413,-5 4 0,-6 13 0,2 7 0,-2 6 0,-6 14 0,0 8 0,-4 4 0,4 11 0,-5 6 0,2 0 0,-5 4 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12:10.923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13 24 8300,'0'-8'-2085,"0"0"2085,-5 5 0,3-2 0,-3 12 0,5 5 0,0 6 0,0 10 0,0 3-209,0 9 0,0 0 202,0 4 1,0 0 2,0-4 0,1 3-3,3-3 0,3-7-3,5-10 0,1-2 6,3-9 0,2-3 4,6-9 0,-1-5 0,6-12 0,2-8 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12:11.020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47 72 8300,'-18'-24'0,"2"6"-1604,8 2 963,3 8 641,5 3 0,0 5 0,11 0 0,2 0 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12:11.541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368 43 8461,'0'-12'-1108,"0"0"0,0 4 1108,0 0 0,0 6 0,0 12 0,-9 5 0,-3 12 0,-8 4 0,0 0 0,-7 7 0,-5 2 0,2 4 0,-2 0 0,2 1 0,-2-2 0,4-2 0,4-6 0,1-4 0,4-4 0,3-11 0,8-4 0,3-8 0,5-2 0,0-10 0,10 1 0,-2-21 0,9 3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1:56:46.179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68 186 8273,'-15'10'0,"0"-2"0,0-3-1270,4-5 477,4 0 793,2 0 0,5 0 0,5-5 0,3-3 0,7-7 0,-1 2 0,5-6 0,0 0 0,3-4 0,1 4 0,-1 1 0,-3 4 0,0-1 0,-6 2 0,-2 2 0,-1 3 0,-6 1 0,0 5 0,-4 2 0,-7 6 0,-4 5 0,-5 4 0,-7 0 0,4 5-64,0-1 0,5 1 119,-1-1 1,3-3 117,1-4 1,4-1-73,3 0 1,4-5-373,4-2 1,8-4 79,6-4 0,8-2 159,0-5 0,5-2 32,-1-2 0,3 3 0,1-5 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12:11.684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24 12 8461,'-6'-5'0,"-5"3"-853,10-3 1,-4 6 511,5 3 1,1 8 340,3 8 0,-1 6 0,4 2 0,1 5 0,4-2 0,-4 8 0,0 0 0,-5 0 0,1-3 0,-3 2 0,-1-2 0,-1 0 0,-3-8 0,-3-6 0,-5-4 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12:11.808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13 118 8424,'-7'-18'-673,"2"1"-84,5 5 1,2 0 756,6 0 0,7 2 0,12 2 0,5-1 0,7 5 0,4-4 0,4 4 0,0 0 0,1 4 0,-1 0 0,0 0 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12:28.181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155 141 6264,'-7'0'0,"2"-5"0,5 3 0,0-3 0,-6 5 0,5 0 0,-4 0 0,0 0 0,3 1 0,-2 3 0,3-1 0,1 5 0,0-6 0,-5 9 0,4-8 0,-3 5 0,2-6 0,8 3 0,0-10 0,6-3 0,0-2 0,0-2 0,3-1 0,1-3 0,-4 3 0,-4-3 0,-2-1 0,2 1 0,-2 0 0,-6 5 0,0 3 0,0 0 0,-7 5 0,-5-1 0,-5 8 0,-7 4 0,1 6 0,-1 2 0,2 5 0,2-1 0,-1 1 0,5-1 0,0 2 0,5-2 0,4-3 0,3-1 0,3 2 0,2-6 0,3 0 0,4-6 0,8-6 0,2-1 0,6-3 0,-1-6 0,1-6 0,0-4 0,-1 4 0,0-3 0,-3 3 0,-3-4 0,-6 4 0,0-3 0,-3 3 0,-3 0 0,-5 4 0,0 4 0,0 0 0,-2 6 0,-6-2 0,-2 4 0,-9 4 0,-1 6 0,-4 6 0,1 4 0,-1-4 0,2 5 0,2-2 0,3 0 0,5 1 0,4-2-186,0 2 1,5 1 191,0-5 1,3-2 137,3-6 1,4 1-49,5-5 0,4-1 13,-1-7 0,7-3-352,-3-5 1,4-5 103,0-3 1,0 2 84,-4-2 0,2 2 54,-5-2 0,0-2 0,-4 2 0,-6-1 0,-2 1 0,-2 3 0,-2 5 0,-2 1 0,-2-1 0,-2 5 0,-6 3 0,-5 8 0,-3 4 0,2 6 0,-2 2 0,6 5 0,-2-1 0,3 2 0,1 2 0,1-4 0,3 0 0,3-2 0,5 2 0,0-2 0,0-2 0,5-7 165,3 3 1,3-8-153,1 0 1,5-5-108,2-7 0,0-2 114,1-9 0,-5 3-117,5-4 0,-7 0 101,-1-3 1,-1-1-5,-7 0 0,-1 5 0,-3-1 0,-1 5 0,-3 0 0,-6 2 0,-6 1 0,-5 5 0,1 3 0,-2 8 0,-2 4 0,2 3 0,2 0 0,3 3 0,5 1 0,6-2 0,2 3 0,4 1 0,4-1 0,7 0 0,8-4 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12:29.706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24 95 8472,'7'-12'-1113,"-2"0"1,-5 5 1112,0-1 0,4 4 0,0-4 0,0 5 0,-4-7 0,0 8 0,0-3 0,0 16 0,-4-2 0,0 11 0,-4 1 0,4 6 0,-4 0 0,4 4 0,-4-1 0,4 2 0,0 1 0,4-6 0,0 1 0,0-4 0,0-1-107,0 1 0,6-7 166,2-5 1,2-1 164,2-7 0,5-2-221,3-6 1,3-9-245,5-11 0,-2-1 64,6-6 0,-2-1 185,2-3 0,-3-5-8,-6 1 0,0-1 0,-4 5 0,-1 2 0,-7 5 0,-4 2 0,-3 10 0,-3 6 0,-2 4 0,-3 6 0,-3 7 0,-4 5 0,-1 1 365,0 7 1,1 3-99,3 5 1,-1 4 142,5-5 0,-4 6-73,5-1 1,-1 2-455,4 1 1,0-3 148,0 0 0,5-5-327,3 5 0,2-10-16,2 2 1,4-10-227,0-2 1,5-5 536,-2-7 0,4-6 0,0 0 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12:29.889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 48 8419,'0'-12'-1681,"0"0"1010,0 1 671,0 4 0,0 2 0,1 7 0,3 6 0,-3 1 0,3 11 0,1 0 0,-1 4 0,4-1 0,-4 1 0,4 4 0,-4-1 0,5 2 0,-1-1 0,3-3 0,1 4 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12:32.135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131 119 8342,'-12'-5'0,"5"3"0,-3-4-924,2 2 0,1 3 924,-1-3 0,4 2 0,-4 2 0,4 2 0,-3 2 0,0 2 0,-1 6 0,-1 1 0,5 3 0,-4 1 0,4 3 0,-4 1 0,4-5 0,0 3 0,4-3 0,0 0 0,0-4 0,0 0 0,0-1 0,0-4 0,7-2 0,5-5 0,1-5 0,7-3 0,-1-8 0,5-3 0,-2-4 0,-2 0 0,1 3 0,-5 0 0,0 0 0,-4-3 0,-5 0 0,1 4 0,-5 1 0,1 7 0,-8 0 0,-4 3 0,-6 4 0,-2 8 0,-5 4 0,1 8 0,-2 2 0,-2 6 0,4 0 0,1-1 0,4-3 0,-1 0 0,7 0 0,1 3 0,6-3 0,-2 0-154,2-6 0,8-2 4,1-8 0,9-3 85,4-1 1,2-9 74,2-3 1,0-8-28,-1 1 1,1 0 19,0 0 0,-6-1-10,-2-4 0,-3 2 7,-1 2 0,-6-1 0,-2 5 0,-2 0 0,-2 5 0,-6 4 0,-1 3 0,-5 4 0,-4 4 0,-2 4 0,-6 8 0,0-2 199,1 6 1,4 0-118,3 3 1,3-3-4,1 0 0,2-4-82,2 3-104,3-4 0,6-3 154,3-8 1,4-3-15,8-1 0,2-9-261,6-3 1,-1-8 142,1 0 0,-4-2 85,-1-2 0,-4 1 0,1-1 0,-4 2 0,-5 2 0,-1-1 0,-6 5 0,-2 0 0,-2 4 0,-6 6 0,-6 2 0,-5 3 0,1 1 0,2 6 0,-2 6 0,6 1 0,-2 7 0,4-4 0,4 3 0,3-3 0,5 4 0,0-6 0,5 9 0,2-5 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12:32.698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36 83 7735,'0'-12'-1501,"0"0"1501,0 0 0,0 0 0,0 0 0,0 6 0,0 1 0,0 15 0,-1 1 0,-3 12 0,1 0 0,-5 8 0,6 1 0,-2 3 0,-2 2 0,2 3 0,0-4 0,4 4 0,0-7 0,0-2 0,2-6 0,2-1 0,2-6 0,6-6 0,5-5-249,3-3 1,4-10 249,3-5 1,0-8-5,4-8 1,-3-4 2,3-4 1,-4-5-1,0 1 0,-3-1 0,-4 5 0,-2-5 0,-2 1 0,-8 5 0,0 6 0,-6 4 0,-2 5 0,0 7 0,-1 8 0,-3 8 0,-3 4 0,-4 8 0,0 3 0,3 9 0,2-2 0,2 6 0,2-5 0,-2 5 0,3 0 0,1 3 0,0-1 0,0-2 0,0 1 0,0-6 0,5 2 0,3-1 0,1-8 0,-1-1 0,8-4 0,-8-9 0,9 0 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12:32.938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0 60 8402,'0'-12'0,"0"4"-835,0 0 1,1 1 500,3 0 0,0-3 334,8 6 0,-3 0 0,7 4 0,2 0 0,2 0 0,1 2 0,-1 2 0,1 4 0,-5 7 0,-2 4 0,-6 4 0,-3 1 0,-5 0 0,-1-1 0,-3 1 0,-6 0 0,-6 0 0,0-2 0,4-2 0,0-7 0,1-5 0,4-6 0,4 2 0,11-8 0,7-4 0,12-7 0,4-4 0,4-4 0,5 0 0,-1 3 0,6-2 0,-3 4 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12:34.338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 1 6749,'0'6'-677,"0"0"677,0-6 0,5 5 0,1 1 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12:34.555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25 0 8442,'-6'12'-1185,"5"0"0,-6-4 1185,3 0 0,3-6 0,-4 9 0,5-10 0,0 10 0,0-5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39:42.205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35 340 8032,'-12'0'-1149,"1"0"431,5 0 718,1-5 0,10 3 0,2-3 0,8 5 0,4 0 0,7 0 0,5 0 0,6 0 0,10 0 0,9 0 0,12-1 0,11-3 0,13 2-216,-40-1 0,2-2 0,3 1 0,2 0 216,9-4 0,0 1 0,-2 0 0,1 0-294,4-3 0,1 1 0,2 1 0,-1 1 294,1-3 0,-1 1 0,4 2 0,1 0 0,-1 0 0,1-1 0,-3 0 0,0 0 0,-1 0 0,-1 1 0,-1-1 0,-2 1 0,-2 1 0,0 0 0,2 1 0,1-1-219,1 0 0,-1 1 0,-5-1 0,0 0 219,-2 1 0,0-1 0,-5 0 0,0 1 0,0-1 0,-1 0 0,-5 2 0,-1 1-83,0-1 0,-2 0 0,33 1 83,-8-5 0,-11 2 0,-11-2 0,-9 2 267,-10 2 1,-6 3-375,-9-3 1316,-3-2-925,-10 5 75,-1-4 0,-15 5-457,-5 0 1,-6 3 184,-6 1 0,-7 5 0,-6-3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1:56:46.575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23 91 8027,'-1'-15'0,"-2"-1"-1638,-1-2 1474,-4 4 0,6 2 164,-2 4 0,3 6 0,1-3 0,4 14 0,0 2 0,1 3 0,-1-3 0,-3 0 0,4 6 0,-5 0 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12:34.780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24 1 8428,'0'6'-2362,"0"0"2362,-5-6 0,3 1 0,-2 3 0,2-3 0,-2 3 0,3-3 0,-5-1 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12:36.723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94 107 8414,'-7'-5'-1173,"2"4"1,5-6 1172,0 3 0,0 3 0,0-4 0,0-1 0,0 5 0,0-4 0,0 15 0,0-6 0,0 8 0,-2-7 0,-2 3 0,3-4 0,-3 4 0,3-4 0,1 4 0,0-6 0,5 4 0,3-6 0,-1 0 0,1 0 0,-1-6 0,5-1 0,0-4 0,0-1 0,0 0 0,0 1 0,-2-1 0,-2 0 0,3 0 0,-11 5 0,0 4 0,-6 1 0,-6 2 0,-1 2 0,-3 1 0,2 4 0,-6 5 0,5 4 0,-5-1 0,5 6 0,0-1 0,1-1 0,3 0 0,3-3 0,0 4 0,5-6 0,-1 2 0,8-8 0,4-4 0,8-3 0,4-1 0,2-5 0,2-3 0,3-8 0,1-3 0,3-1 0,-3-4 0,0 7 0,-5-7 0,-6 5 0,-5-1 0,-1-1 0,-7 5 0,0 0 0,-4 5 0,-7 4 0,-5 3 0,-1 3 0,-7 1 0,1 5 0,-5 3 0,0 6 0,1 2 0,4 4 0,3-4 0,3-1 0,1-3 0,5 0 0,-1 0 0,5 0 0,-1 0 0,8-6 0,4-2 0,4-3 0,3-1 0,0-1 0,5-3 0,-2-2 0,2-6 0,-3 0 0,-5 0 0,-4 0 0,0 0 0,-2 4 0,2 1 0,-3 4 0,-10-2 0,-2 5 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12:38.225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12 141 8405,'0'-12'-1669,"0"1"1001,0-1 668,0 0 0,0 0 0,0 4 0,0 0 0,0 6 0,0-4 0,0 16 0,0 2 0,0 7 0,0 1 0,0 6 0,0 2 0,0 9-83,0-2 0,-4 7 144,1-2 0,-1-1 124,4-3 1,0 2-67,0-3 1,1-2 22,3-9 1,2-6 72,6-2 0,5-8-120,3-4 1,2-9-403,2-7 0,5-10 157,3-10 0,4-4-118,0-3 1,2 1 267,-6-6 0,-5 2 0,-3-1 0,-2-3 0,-6 3 0,-5 2 0,-7 1 0,-3 9 0,-1 3 0,0 8 0,-5 9 0,-3 7 0,-3 13 0,-1 7 0,-3 5 0,-1 2 0,4 6-21,4 3 1,2 2 147,-2 2 1,2 2-4,6-3 0,0 3 172,0-6 1,6 1-660,2-2 1,7 1 179,5-8 1,6-3 182,2-10 0,10 1 0,-1 0 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12:38.802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28 119 8352,'0'-12'0,"0"0"-327,0 0 0,0 4-410,0 1 1,2-1 736,2-4 0,4 4 0,7 0 0,4 1 0,4 0 0,1-3 0,0 6 0,-2 0 0,-2 4 0,0 7 0,-9 5 0,3 10 0,-10 10 0,-7 3 0,-9 5 0,-10 2 0,-10 5 0,2 3 0,-2-2 0,6-8 0,-2-8 0,9-10 0,3 2 0,3-8 0,9-6 0,8-10 0,17-10 0,14-10 0,13-6 0,-1-2 0,4 0 0,1 5 0,-4-1 0,4 0 0,-14 6 0,1-4 0,-9 3 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12:39.168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 1 8458,'7'0'-2390,"-2"0"2390,0 0 0,-4 1 0,3 3 0,-2-1 0,-2 5 0,0 1 0,0 7 0,0 2 0,0 6 0,0 1 0,0 2 0,0 0 0,0 4 0,0 1 0,0 3 0,0-1 0,0-2 0,0-7 0,0-5 0,0-6 0,0 2 0,0-8 0,0-3 0,5-15 0,1-4 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12:39.444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249 36 8330,'0'-12'-2272,"0"0"2272,0 6 0,0 0 0,-4 8 0,0 2 0,-6 2 0,-2 6 0,0 1 0,-4 3 0,-2 2 0,-2 6 0,2 0 0,-2-1 0,0 5 0,-3 0 0,4 1 0,3-2 0,3-3 0,1-1 0,6 1 0,2-4 0,3-7 0,1-1 0,6-7 0,6 3 0,5-5 0,7 1 0,3-7 0,1-1 0,4-1 0,-5 1 0,1 3 0,-4-3 0,-2-2 0,-2 2 0,-2 0 0,-2 4 0,-3 0 0,4 0 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12:39.651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 72 8283,'0'-12'-1116,"0"0"1,1 1 1115,3 3 0,3-2 0,4 2 0,7 3 0,1 1 0,5 3 0,4 1 0,-2 0 0,5 0 0,-4 0 0,0 0 0,-2 0 0,-1 0 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12:39.885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0 47 8283,'7'-11'0,"3"0"-319,-2 3 0,4-1-398,4 5 1,-3 0 716,3 4 0,-3 5 0,-1 3 0,-6 8 0,-2 4 0,-3 6 0,-1 2 0,-1 5 0,-3-2 0,-2-2 0,-6-1 0,0-3 0,0-2 0,2 0 0,2-4 0,5-7 0,11-8 0,6-5 0,14-7 0,4-5 0,7-11 0,3-1 0,6-2 0,3 2 0,0-3 0,6-8 0,-3 0 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13:31.341"/>
    </inkml:context>
    <inkml:brush xml:id="br0">
      <inkml:brushProperty name="width" value="0.17143" units="cm"/>
      <inkml:brushProperty name="height" value="0.17143" units="cm"/>
      <inkml:brushProperty name="color" value="#F6630D"/>
    </inkml:brush>
  </inkml:definitions>
  <inkml:trace contextRef="#ctx0" brushRef="#br0">2711 249 8471,'0'-12'-428,"0"4"1,0 0-1113,0-1 1540,0 4 0,0-6 0,0 10 0,0-9 0,0 7 0,0-5 0,0 5 0,0-3 0,0 2 0,0 3 0,0-5 0,-5 6 0,-2 0 0,-5 0 0,1 0 0,-1 0 0,-1 0 0,-3 0 0,-3 0 0,-4 0 0,-1 4 0,0 0 0,-3 4 0,-1-4 0,-5 5 0,2-1 0,-3 1 0,-2-1 0,-1 3 0,-2-3 0,5 1 0,-6-1 0,6 2 0,-6-2 0,2 3 0,-1 0 0,2 1 0,-2 0 0,2-4 0,1 0 0,-1 0 0,-2 4 0,6 0 0,-3-1 0,4-3 0,-4 0 0,-1 0 0,-2 4 0,6-2 0,-3-2 0,5 3 0,-1-3 0,-3 2 0,-1 2 0,5-4 0,-5 0 0,7 0 0,-2 4 0,3-1 0,-4 1 0,5 0 0,-5 0 0,5 0 0,-5 0 0,4 3 0,-3 1 0,1 1 0,-2-1 0,2-3 0,2 3 0,2-2 0,-6 2 0,6-3 0,-2 3 0,-1 1 0,2-1 0,-5 4 0,5-4 0,-1 1 0,4-2 0,1 0 0,-1 5 0,-4-2 0,1 2 0,0 1 0,8-5 0,-4 3 0,4-3 0,-4 5 0,0-1 0,-1-2 0,0 2 0,1 0 0,-1 3 0,0 1 0,0 0 0,2-4 0,2-1 0,-1 2 0,6 7 0,-5-3 0,4 3 0,2-3 0,6-2 0,-3 1 0,3 0 0,-1-1 0,1 1 0,-2 0 0,2-1 0,1-3 0,-1 0 0,2-1 0,-2 5 0,-1 0 0,5 0 0,-4-1 0,4 1 0,-1 0 0,1-1 0,2 1 0,-2 0 0,-1-1 0,1 1 0,0 0 0,4-1 0,0-3 0,0 0 0,0-1 0,0 5 0,0-4 0,0 0 0,4-5 0,0 5 0,0-4 0,-4 4 0,4-5 0,0 5 0,0-4 0,-4 4 0,4-6 0,0 2 0,4 1 0,-4-1 0,1 0 0,-1-5 0,1 1 0,3 0 0,1 0 0,-5 0 0,5 0 0,-1-1 0,-1 0 0,1-3 0,0 2 0,3-2 0,-3 3 0,0 1 0,-1-1 0,1 1 0,2-1 0,-2-3 0,3 2 0,0-2 0,1 3 0,0 1 0,4-5 0,0 1 0,-1-4 0,-3 4 0,4-5 0,0 1 0,1 1 0,-1-1 0,-3 0 0,3-4 0,1 4 0,-1 0 0,-1 1 0,-3-1 0,4-1 0,0 4 0,1-3 0,-1 4 0,-2-4 0,6 4 0,-2-1 0,2 1 0,2 1 0,-2-5 0,2 4 0,2-4 0,4 0 0,-1-4 0,6 4 0,-1-1 0,1 1 0,-2-4 0,4 0 0,-4 0 0,3 0 0,2 0 0,-5 4 0,1 0 0,-1 0 0,5-4 0,1 0 0,2 0 0,-2 4 0,3 0 0,-2 0 0,1-4 0,-1 0 0,6 0 0,-2 0 0,1 0 0,3 0 0,-2 0 0,0-4 0,0 0 0,-3 0 0,-6 4 0,2 0 0,2 0 0,2 0 0,3 0 0,-2 0 0,-3 0 0,2 2 0,2 2 0,6-3 0,-6 3 0,6-3 0,-6-1 0,3 0 0,2 0 0,2 0 0,-3 0 0,3 0 0,-6 0 0,2 0 0,1 0 0,0 0 0,1 0 0,-5 0 0,0 0 0,-4 0 0,0 0 0,2 1 0,-2 3 0,1-2 0,-5 2 0,1-2 0,-1 2 0,3-3 0,-2 3 0,2 2 0,-6-2 0,2 0 0,1-4 0,1 1 0,-1 3 0,-3-3 0,0 3 0,-1-3 0,5-1 0,-1 4 0,1 0 0,-1 0 0,1-4 0,-5 2 0,1 2 0,-1-3 0,5 3 0,-4-2 0,-1 2 0,-3-2 0,3 2 0,1-2 0,3 2 0,-3-2 0,-1 1 0,1 0 0,4 1 0,-5-3 0,1 3 0,-2-1 0,2 1 0,2-3 0,-3 3 0,-2 1 0,-1-1 0,1 4 0,-2-4 0,6 1 0,-1-1 0,1 2 0,-2 2 0,2-2 0,-5-2 0,3 1 0,-3 3 0,4 1 0,-5-5 0,5 6 0,-5-3 0,6 0 0,-1 1 0,1-1 0,-2 0 0,4 4 0,-4-3 0,1-2 0,3 2 0,-7 0 0,3 4 0,-3 0 0,0 0 0,-2-4 0,5-1 0,-4 1 0,0 4 0,-2 0 0,-1 0 0,1 0 0,3 0 0,-7 1 0,2 3 0,-3-3 0,0 2 0,2 4 0,-2 1 0,2-2 0,2 2 0,-4-4 0,-1 3 0,1 1 0,4 4 0,-4-5 0,-1 1 0,-4 0 0,1 4 0,1-1 0,-2 1 0,1 0 0,-4-1 0,0 1 0,0 0 0,0 1 0,-1 2 0,1-6 0,0 3 0,-1-3 0,-3 3 0,2-1 0,-2 1 0,1 0 0,-1-1 0,1 2 0,-5 3 0,1-2 0,-1 6 0,-2-5 0,2 5 0,-3 0 0,-1 3 0,0 3 0,0-2 0,0 6 0,0-7 0,0 4 0,0-4 0,0 1 0,0-1 0,0-1 0,0-2 0,0 2 0,0-2 0,1 2 0,3 1 0,-2 0 0,2-4 0,-3 3 0,-1-2 0,0 6 0,0 1 0,0 2 0,0-1 0,0-2 0,0 5 0,0 1-72,0 3 1,0-4 0,0 1 1,0-5 100,0 5 1,0-2-26,0 1 1,5-1-27,3-2 1,-1-3 27,0 2 1,1 2-56,4-2 0,0 1 51,0-5 0,-4 1-3,0-1 1,0 6 99,3 2 1,-3 0-100,0 0 1,-4-5 13,4 2 1,-4 0-4,4 0 1,-4 3-8,4-3 1,0-1 17,3-3 1,-3 3-78,0 1 0,-1-1 90,1-3 0,2-1-2,-2 1 0,-1-5 34,1 1 0,-1-5-57,5 5 1,-4-1 8,0 5 0,0-4 4,4-1 0,0 1-88,-1 3 1,5 1 84,0-1 1,1-3-144,-1-1 0,-3 0 63,3 0 0,2 2-15,2-5 0,-2 1 74,2-2 0,0-2 0,4 3 0,-1-6 0,1 2 0,0-7 0,-1 7 0,5-9 0,-1 1 0,6-1-1,-1 0 0,-2-1-6,2 1 0,-5-1 19,5-3 1,0 5 0,3 0 1,-3 1-12,-1-1 1,-1-3-18,2 3 0,4-3 15,-1-1 0,1 0 0,3-1 0,-2-3 0,-2 0 0,1-4 0,-1 4 0,1-1 0,-1 1 0,5 1 0,-1-5 0,2 1 0,-1-1 0,-2-1 0,5 4 0,-3-3 0,3 4 0,-4-4 0,5 4 0,-5-4 0,5 4 0,-6-5 0,1 1 0,2 1 0,-1-1 0,3 0 0,-4-4 0,6 0 0,-1 0 0,0 0 0,0 0 0,-4 0 33,-4 0 0,-1-4-30,1 0 0,0 0 15,-1 4 0,1 0-11,-1 0 1,1 0 149,-1 0 0,1 0-132,-1 0 1,5 0-97,-1 0 1,2-4 44,-2 0 0,3-1-119,6 1 0,0-1 149,4-3 0,-4-3-4,4 3 0,0-2 0,0-2 0,-1 4 0,-4 0 0,-3 4-18,-1-4 1,0 4 17,5-4 0,-5 6 161,1-2 0,-1-1-80,4 1 1,5-4-92,-1 4 0,0-4-90,-3 4 1,3-4 77,0 4 1,4-5-52,-3 1 1,-5 1 65,-3 0 0,3-1 7,4-4 0,0 1 0,-3 3 0,-1-2 0,1 2 0,-1-3 23,0 0 0,5-5 82,-1 0 1,0 0-23,-4 4 1,1 1-53,-1-1 1,4-4-78,1 0 0,3 0 91,-4 5 1,2-7-194,-2-1 0,-2 2 44,2 1 1,-6 1 103,-2 0 0,-5 1 45,2-1 1,-3-2 107,-2 1 0,1 0-166,-1 4 0,1-1 25,-1-3 1,1-2-81,-1-6 0,5 0 112,-1 1 1,3-2-181,2-3 1,-5-1 84,9-2 1,-8-2 50,4 5 0,-1-5 0,5 2 0,-2 0 0,-3 0 0,2 1 103,-6-2 1,2-1-111,-2 6 0,-6-2 202,3 1 0,-7 3-105,2-3 0,1 2-44,3-2 1,-3-1-79,0-2 0,-1-2-132,5 5 0,-1-4 99,1 0 0,-2-1-105,-3 1 0,2 0 170,-5 4 0,1-5 0,-2 2 0,-2-2 0,3 1 0,-3-2 0,-1 2 0,-3-6 0,2-1 0,-4-2 0,9 1 0,-6 2 0,6-5 0,-2 0 11,1-5 0,-3 6 1,0 3 1,-1-2 111,-3 1 1,1-3-71,-1 4 1,1-1-38,-5 5 0,0-2 17,-5-3 0,5 3-185,0-2 0,0 2 72,-4 2 1,-1-2 47,1-3 0,0 3 31,0-2 0,0 2 0,0 2 0,1-5 0,3 1 0,-3-1 0,3 5 0,-3-5 0,-1 1 0,3-2 0,1 2 0,0-2 0,-4-3 0,0 2 0,-1 3 0,-3-3 0,0-6 0,0 2 0,4 3 0,-6 2 0,-2 6 0,2-5 0,-2 1 0,0-5 0,-4 5 0,1-1 0,3 5 0,-3-1 0,3 1 0,-3-5 0,-1 1 0,0 3 0,0 5 0,0 1 0,0-2 0,0-5 0,0 6 0,0-6 0,0 5 0,-4-2 0,1-1 0,-7-1 0,2 1 0,2-1 0,-2 1 0,0 3 0,-4 0 0,-4 1 0,1-5 0,-1 6 0,4 2 0,-1 2 0,-3-2 0,2 4 0,-6-4 0,1-1 0,0 1 0,-4-1 0,4 2 0,-4 2 0,0-3 0,-2-1 0,-3 2 0,3-2 0,-3 1 0,3 3 0,2-3 0,-5 2 0,0-2 0,0 2 0,0-5 0,2 4 0,-6 0 0,4-2 0,-3 1 0,-1-1 0,-3 2 0,1 2 0,2-3 0,-2-1 0,2 1 0,-2-1 0,-1 2 0,-1 2 0,0-3 0,1 3 0,-1 2 0,-3-1 0,0 0 0,-5 1 0,5-1 0,-2 0 0,1 0 0,2 1 0,-5-1 0,1 0 0,-2 1 0,0-1 0,4 0 0,-6-1 0,-1-2 0,-1 6 0,-3-3 0,1 3 0,-1-3 0,0 5 0,-9-1 0,8 1 0,-7 0 0,1-2 0,-5 5 0,1-5 0,-5 1 0,5 2 0,-1-2 0,-2 4 0,2-4 0,-7 2 0,-1-2 0,4-2-145,-4 2 0,3 2 145,-3-2 0,-2 4 0,-1-3 0,1 0 0,-2-1 0,3 2 0,1 2 0,-4 2 0,0-6 0,0 4 0,4-3 0,-4 3 0,0-4 0,-4 4 0,4-3 0,0 4 62,4-1 1,-4-1-14,0 1 1,-4-3 96,4 3 0,0 0-146,4 4 0,-1-4 8,-3 1 1,0-1-102,0 4 1,-1 0 117,5 0 0,0 1-33,-4-1 0,-4-4 18,4 0 1,-7 0-26,11 5 1,-4-1-1,0 0 0,0 1-9,0 3 0,-1-2 7,5 2 1,0-3 3,-4 0 1,-1 0-35,1 3 1,-2-2 39,2 2 0,3-3 37,-3-1 1,-1 1-45,1-1 0,-2 4 133,2 0 0,3 1-49,-3 0 0,-1-4 15,1 3 0,-1 2-68,1-2 0,2 5 12,-2-1 1,3-1-107,1 1 0,4-4 105,0 4 0,4-4-104,-4 4 1,5-4 36,-1 4 0,2-1-103,2 1 0,0 1 107,0-4 1,-1 3 37,1-4 0,4 5 37,0-1 1,3-1 11,-3 1 1,5-1 52,-1 1 1,-2 2-97,2-1 1,-2 0 42,2-1 1,6 3 131,-2-3 0,2 2-197,-2 2 0,-2 0 46,-2 0 0,6 0-139,-2 0 0,2 0 63,-2 0 1,-1 0-116,1 0 0,4 0 121,-1 0 0,5 0 14,-5 0 1,4 0 6,-8 0 0,7 0 16,-6 0 0,2 0 37,-2 0 1,0 0-24,-1 0 1,1 0 98,0 0 0,-1 0-142,1 0 1,0 0 4,-1 0 0,1 0 39,-1 0 1,1 4-10,0 0 1,-1 4-26,1-4 0,1 1 15,3-1 0,1-2 1,2 2 1,2 1 1,-5-1 0,3 1 5,-3-1 1,5-1-107,-2 4 0,2-3 97,-2 4 0,2-1 5,-5 1 0,5 1 0,-2-5 0,-2 5 0,-1-1 0,1 3 0,-2 0 0,2-1 0,-1 1 0,-7-1 0,2 5 0,1 0 0,0 1 0,2-2 0,-6 6 0,-3 0 0,0 3 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13:52.102"/>
    </inkml:context>
    <inkml:brush xml:id="br0">
      <inkml:brushProperty name="width" value="0.17143" units="cm"/>
      <inkml:brushProperty name="height" value="0.17143" units="cm"/>
      <inkml:brushProperty name="color" value="#5B2D90"/>
    </inkml:brush>
  </inkml:definitions>
  <inkml:trace contextRef="#ctx0" brushRef="#br0">12146 213 8258,'-5'-11'0,"4"3"-1578,-3 0 1262,-3 0 1,4-3 315,-4 4 0,3 0 0,-4 3 0,5 3 0,-7-5 0,3 1 0,-5 4 0,0-3 0,4-1 0,0 1 0,5 0 0,-5 4 0,0-2 0,-4-2 0,4 3 0,0-3 0,0-1 0,-4 1 0,1 0 0,-1 4 0,0-4 0,0 0 0,-1-4 0,-3 4 0,3-1 0,-3 1 0,-1 2 0,1-6 0,-1 5 0,1-1 0,2-1 0,-6 1 0,4-4 0,-3 4 0,3 0 0,-4 4 0,0-4 0,-3 0 0,0 0 0,4 4 0,-4 0 0,4 0 0,-5-4 0,-4 0 0,7 0 0,-2 4 0,2 0 0,-3 0 0,-1 0 0,-3 0 0,3 0 0,-2 0 0,2 0 0,1 0 0,0 0 0,1 0 0,-1 0 0,0 0 0,1 0 0,-1 0 0,-1 0 0,-3 0 0,7 0 0,-2 0 0,2 0 0,-3 0 0,0 0 0,0 0 0,1 0 0,-1 0 0,0 0 0,1 0 0,-1 4 0,0 0 0,1 0 0,-1-4 0,0 0 0,1 0 0,-2 0 0,-3 0 0,3 0 0,-3 0 0,4 0 0,0 0 0,-1 2 0,-3 1 0,3-1 0,-2 2 0,-2-2 0,1 2 0,-4-2 0,5 2 0,-1-2 0,5 2 0,-5-3 0,0 3 0,1-1 0,3 1 0,-4-3 0,1 3 0,-1 2 0,4-3 0,-1 1 0,-2-4 0,2 2 0,-3 2 0,2-3 0,-2 3 0,-1 1 0,-2-1 0,-2 4 0,5-4 0,-3 1 0,3-1 0,-5-1 0,2 5 0,2-6 0,1 2 0,-1 2 0,2-3 0,-5 5 0,4-4 0,1 2 0,3-2 0,0-2 0,1 6 0,-1-4 0,0 4 0,-3-4 0,-1 4 0,0-4 0,5 4 0,-1-4 0,0 3 0,-3-3 0,-1 4 0,1-1 0,3 1 0,-4 2 0,1-2 0,-1-1 0,4 1 0,-3-2 0,-1 2 0,-3 3 0,3-4 0,0 0 0,5 1 0,-5-1 0,0 0 0,-1 4 0,2-3 0,4-2 0,-4 2 0,4-4 0,-4 4 0,2-4 0,1 4 0,2-4 0,2 4 0,-4-2 0,1 2 0,0 3 0,0-3 0,-1-2 0,4 2 0,-6 0 0,-2 4 0,1-2 0,3-2 0,4 3 0,1-3 0,-1-2 0,-4 2 0,4 0 0,1 4 0,3-4 0,-4 0 0,4 0 0,-3 3 0,0 1 0,0 0 0,-4-4 0,3 0 0,-2 0 0,-2 4 0,1-1 0,-1 1 0,0 0 0,1 0 0,-1 1 0,0 3 0,1-7 0,-1 3 0,0-3 0,1 3 0,-2 0 0,-3 0 0,3 0 0,-3-1 0,2 1 0,-1 0 0,0 0 0,-4 0 0,0 0 0,0-1 0,-2 1 0,5 0 0,-6-3 0,-1 3 0,3-7 0,-3 7 0,2-3 0,-3 3 0,-1 0 0,-2 0 0,6 0 0,-3 0 0,4-1 0,-4 1 0,3 0 0,-2 0 0,6 0 0,-7 0 0,7-1 0,-2 1 0,-1 0 0,-3 0 0,3-4 0,0 0 0,5 0 0,-5 4 0,1-1 0,-5 1 0,5-4 0,-1 0 0,0 0 0,-3 4 0,-1-2 0,1-2 0,-1 3 0,1-3 0,-1 1 0,1-1 0,-1 2 0,1-2 0,3 1 0,1-1 0,-1 3 0,-3-3 0,-1 2 0,1 2 0,3-4 0,0 0 0,1 0 0,-5 3 0,-2 0 0,3-3 0,-3 2 0,6-2 0,-2 1 0,-2-1 0,1 3 0,-1-3 0,1 2 0,-1 2 0,1 0 0,-1 0 0,-3 0 0,-1-1 0,-1 0 0,2-3 0,2 2 0,-2-2 0,-2 3 0,2 1 0,-1 0 0,5-1 0,-2-3 0,-3 0 0,3-1 0,-2 1 0,-2 1 0,2-5 0,-1 4 0,5-4 0,-5 3 0,1-3 0,-1 4 0,5-4 0,-1 5 0,1-1 0,-1-1 0,1 1 0,3-4 0,1 4 0,-1-4 0,-3 4 0,3-5 0,0 5 0,5-5 0,-5 1 0,5 1 0,-5-1 0,2 1 0,-2-1 0,-2-1 0,2 5 0,-2-4 0,-1 4 0,-1-2 0,1 2 0,-1 3 0,1-3 0,-5 2 0,1 2 0,-1 0 0,5 0 0,3-1 0,1 1 0,-1 0 0,-3 0 0,0-4 0,4 0 0,-3 0 0,2 4 0,-2-5 0,-2 1 0,2-1 0,3 1 0,-4 1 0,4-5 0,-3 5 0,-2-1 0,1-1 0,-1 0 0,1 0 0,-1 1 0,-1 2 0,-2-2 0,2 2 0,-3-3 0,4 4 0,0-3 0,-1 1 0,-2-1 0,6 3 0,-3-4 0,7 0 0,-2 1 0,-1-4 0,-3 4 0,1-4 0,2 4 0,-2-5 0,2 5 0,-3-4 0,-5 4 0,7-4 0,-2 4 0,2-4 0,-3 4 0,1-4 0,-1 4 0,1-4 0,-1 4 0,5-6 0,-1 2 0,1 3 0,-5 1 0,2-2 0,2 2 0,-2-4 0,3 4 0,-4-1 0,0 0 0,3 3 0,1-6 0,1 5 0,-2-1 0,-1 1 0,6-1 0,-2 1 0,1-5 0,2 5 0,-6-1 0,2 1 0,-2-1 0,-1 3 0,6-3 0,-2-2 0,1 2 0,3 0 0,-2 4 0,2-2 0,1-2 0,0 3 0,1-3 0,-1-2 0,0 2 0,4-4 0,1 4 0,-1 0 0,-4 4 0,-3-1 0,-1 1 0,0-4 0,5 0 0,-1 0 0,0 4 0,-3 0 0,-1-1 0,1-3 0,3 0 0,2 0 0,2 4 0,-5 0 0,5 0 0,-4-4 0,9-1 0,-6 1 0,1 4 0,-1 4 0,1 0 0,-2 0 0,2-5 0,2 5 0,-2 0 0,0 4 0,-4-5 0,6 5 0,2-4 0,2 5 0,-2-1 0,7-2 0,-3 2 0,4-4 0,0 3 0,-2 1 0,2 4 0,1-2 0,-1-2 0,4 2 0,-4-2 0,4 4 0,-3 3 0,3-2 0,-4 3 0,4-3 0,-4-1 0,4 3 0,-4 1 0,5-1 0,-1-3 0,3 0 0,1-1 0,0 1 0,0 0 0,0-2 0,0-2 0,5 1 0,3-5 0,3 3 0,1-3 0,0 4 0,-1-4 0,1 3 0,0-3 0,1 4 0,3-4 0,-2 4 0,6-5 0,-4 2 0,4-1 0,-1-3 0,5 3 0,0-3 0,-1-1 0,5 0 0,0 0 0,1 0 0,-2-1 0,0 0 0,4-3 0,-5 2 0,2-2 0,2-2 0,2-3 0,-2-1 0,2-2 0,-1 4 0,5 0 0,-1 0 0,1-4 0,-1 0 0,1 0 0,-1 4 0,1 0 0,-1-1 0,1-3 0,-1 4 0,1 0 0,3 2 0,1-2 0,5-3 0,-2 3 0,3-3 0,1-1 0,1 0 0,-1 0 0,0 0 0,1 0 0,-1 0 0,0 0 0,1 0 0,-1 0 0,1 0 0,-1 0 0,-5 4 0,-3 0 0,2 1 0,-1-1 0,4-1 0,0 5 0,-3-6 0,-2 2 0,2-1 0,-2 1 0,6-3 0,-2 3 0,-2 1 0,-1-1 0,0 0 0,0-4 0,3 4 0,-3 0 0,-1 2 0,-3-3 0,1-1 0,2 2 0,2 1 0,2-1 0,-2 5 0,-6-1 0,1 1 0,0-1 0,-1 3 0,1-3 0,-2 2 0,-3 2 0,4 0 0,-4 0 0,3-1 0,2 1 0,-5 0 0,1 0 0,0 0 0,3 0 0,1-1 0,-1 1 0,1-1 0,-1-3 0,-1 2 0,-2-2 0,5 3 0,-6 0 0,6 1 0,-5 0 0,2 0 0,1 0 0,5 4 0,-1-1 0,1 1 0,-5-4 0,2 1 0,3 3 0,-8-2 0,4 6 0,-7-4 0,2 4 0,-3-5 0,4 5 0,-2-1 0,1 0 0,2 4 0,-5-4 0,1 0 0,-1 1 0,-3-1 0,2 5 0,-2-4 0,-1-1 0,-4 2 0,-1 7 0,1-7 0,4 3 0,-1-3 0,1 3 0,0 1 0,-1 2 0,1-2 0,0 3 0,1-3 0,2-2 0,0 2 0,4 3 0,-4-3 0,0 3 0,-2 1 0,-1-2 0,-3 5 0,3-5 0,-7 5 0,6-4 0,-6-1 0,3-3 0,-1 4 0,0-1 0,2 1 0,-5-5 0,1 1 0,-1 0 0,-3 1 0,3 2 0,1-2 0,-1 3 0,1-3 0,-1-1 0,-2-1 0,6 1 0,-6 1 0,2 3 0,1-3-89,-1 2 0,0 4 95,-4 0 0,0-2 33,-1-1 1,3 1-57,1-2 0,-2 6-3,3-1 1,1-3-12,-1-2 1,5 0-7,-1 0 0,-2-2 38,2 3 1,-4-3-2,4-2 0,-5 1 0,5 0 0,-5-1 0,0 1 0,2 0 0,-1 0 0,0-1 0,-4 1 0,4 0 0,-1-1 0,2 1 12,-1 0 0,-3-1 2,3 1 0,1 4 21,-1-1 0,0 1-28,-4-5 0,4 1 31,-1 0 1,2-1-24,-1 1 0,-3-4-41,3 0 0,-1-1 29,0 5 0,-1 0-59,1-1 1,0 0 35,1-4 1,-2 4-9,6-3 0,-6 1 28,2-2 0,1 2 0,-1-5 0,5 4-3,-1-4 1,-2 5 2,2-2 0,0-1 0,3-3 0,1 2 0,0-1 0,-1 4 0,1-4 0,0 0 0,-1-5 0,1 5 0,0 0 0,-1 0 0,1-4 0,0-1 0,-1 1 0,5 0 0,0 0 0,1 4 0,-2-1 0,-2 1 0,3-4 0,2 0 0,2 0 0,-3 0 0,-2-1 0,3 1 0,2 0 0,2 0 0,2 0 0,-1-4 0,1 0 0,-1-2 0,1 2 0,1-1 0,2-3 0,-2-2 0,2 6 0,2-5 0,-1 1 0,0-2 0,0 2 0,-3-2 0,2 2 0,-3 1 0,-5-1 0,7 1 0,-2-1 0,-2-3 0,-2 3 0,-1-1 0,5 1 0,-1-3 0,1 3 0,-2-1 0,-3 1 0,4-3 0,-4 3 0,1-3 0,3-1 0,-6 0 0,7 0 0,-2 0 0,5 0 0,0-4 0,4 0 0,0-4 0,5 4 0,-2-3 0,-3 3 0,3-4 0,-2 4 0,-2-4 0,1 4 0,-5 0 0,2 4 0,-2-4 0,1 0 0,-6-4 0,3 4 0,-5-4 0,1 4 0,2-3 0,-2 3 0,-3-6 0,-2 2 0,0-2 0,0-2 0,3-5 0,6-3 0,1-2 0,2-2 0,3-1 0,6-2 0,-2 2 34,-3-3 0,-2 7 2,-6 1 1,-4 6 65,-4-2 1,-2 4 161,-1 4 0,-6 2-91,-2 2 0,-3 2-91,-1-2 1,5-2-104,3-2 0,2 1 77,2 0 1,5-3-193,2-5 0,8 1-7,0-1 1,4 0-31,-3-1 1,5 3 115,-2-3 1,2 3-121,-2 1 0,-1 1 160,-2-1 0,-3 0 17,2 0 0,1 0 0,-5 0 0,7 1 0,-6-1 0,2 0 0,-3 0 0,1 0 43,-1 0 1,0 1 114,-4-1 0,2 1-109,-5 3 0,1-1 119,-2 5 0,-2-4-99,3 4 1,-3-4 2,-2 4 0,6-5-145,3 1 0,2-1 88,2 1 1,0-6-234,4 2 1,2-4 23,5 0 1,1 2 193,-1-6 0,0 4-5,1-3 1,-2 4-38,-3-1 0,-6 3 89,-5 1 1,-2-3-82,1-1 0,2 0 148,-5 4 1,1 0-85,-1 1 0,2-3-18,5-1 0,-3 1 49,-1-1 0,1-2-31,4 1 1,-1 0-1,-1 4 1,-2 0-1,-5 1 1,0-1 3,0 0 1,-2 0-6,3 0 0,-3 4-64,-1 0 0,-1 0 65,1-3 0,1 3-110,3 0 1,-3 0-15,2-4 0,3 0-95,2 0 0,4-3 131,3-1 0,-3-4 58,-1 4 0,4-3 0,-3 3 0,0-1 0,-1 1 0,-7 3 105,3-3 1,-4 7-74,-4 1 0,1 0 103,0-4 0,-1 0-102,1 1 1,0-1-27,-1 0 1,5-4-2,0 0 1,3-5-98,-3 1 1,1 2 81,-2-2 0,2 1-1,3-5 1,1 2 49,-6 2 0,1-3-58,-4 4 1,3-5 74,1-4 0,-1 3-56,-3-2 1,4 1 9,-1-2 0,2-2-18,-1-6 0,-3 2-4,3 2 1,-5-2 13,-3 3 1,5-6-5,-5 1 1,5-2 38,-6 7 0,2-4-40,-1 0 0,3-1 104,-4 1 0,0 3-54,0 1 1,-3-1-20,4-3 0,-2-1 7,2 1 1,-3-1 2,-5 1 1,4-1 16,0 1 1,-1-5-22,-3 1 0,1-1-31,3 5 0,-3-2 25,3-3 1,1 0-46,-1-4 1,4 2-2,-5 3 0,7 0 0,-3-4 0,0 1 25,0-1 0,-3 2-8,4 5 1,-4-5-9,3-2 0,-4 1 8,1-1 0,-3 4 13,-1 0 1,0-2-14,-1 2 1,5-3-16,0 6 0,0-2 26,-4 6 0,-1-3 2,1-5 0,0 4-12,0-4 0,0 3-2,0 2 1,-5-1 0,1 1 0,0-3 3,4 2 0,-4-2-59,0 6 0,-2-2 53,2-1 1,2-1-18,-7 1 1,1-1-22,-4 1 0,0-1-7,0 1 0,0-1 15,0 1 0,0-2-7,0-3 1,0 2-31,0-5 1,0 5 40,0-2 1,0 3 76,0 2 1,0-5-80,0 1 0,0-5 87,0 5 0,-4 0-52,1 3 0,-7-1 8,2-2 1,-2 2-22,-2-3 1,-1 4 1,-3 0 0,2-1-40,-6-2 1,2 2 41,-2-3 1,-3 4-169,4 0 1,-1-1 86,-4-2 0,5 2 48,-5-2 1,0 2 29,4 1 1,-6-1 79,-1-2 1,-1 2-72,4-2 0,-3 1 85,-1-2 1,-1 2-25,1-6 1,3 6-42,-2-1 0,-2 2 44,1 2 0,-1-1-29,2 1 1,0-1-131,-4 0 1,5 1 50,-2-1 1,2 1 27,-2-1 1,-1 1 7,-3-1 0,0 2-13,4 3 0,-5-4 104,2 4 0,-2 1-90,1-2 1,-2 4 113,2-3 1,2 3-87,-2-3 1,2 0-35,-1 0 1,0 1 11,4 2 1,2 2-10,-3-6 1,-1 6 63,2-2 1,-6 3 81,1 1 0,-2 2-70,-2 2 0,1-1-39,-1 6 1,0-1-104,-4 4 0,3 0 73,-2 0 0,-2 0-140,2 1 1,-2 3-18,1 0 1,-2 1-81,-5-1 1,0-1 238,-1 5 0,1-4 0,-1 4 0,-8-1 0,-3 1 0,-4 3 0,-1-3 0,-3 3-210,-8 1 0,-13 0 1,-8 0-1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43:02.428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1640 113 7814,'0'-11'-1635,"0"0"1635,0-1 0,-1 2 0,-3 3 0,2-3 0,-3 9 0,0-9 0,0 7 0,-2-5 0,-3 6 0,4-3 0,-6 5 0,0 0 0,-3 0 0,1 0 0,-5 0 0,0 0 0,-4 0 0,0 4 0,-4-1 0,-3 8 0,-8 0 0,-2 1 0,-5 7 0,-2-2 0,-2 5 0,-5-2 0,-2 7 0,-4 2 0,3 1 0,-1 2 0,-6 2 0,1 5 0,-1 3 0,3 0-137,4 0 0,2 3 137,2 0 0,-1 4 0,5 4 0,1-1 0,7-3 0,-2 2 0,6 6 0,-4 2 0,7-3 0,3 2 0,8-9 0,2 5 0,2-1 0,3 1 0,5-1 0,4 1 0,4-5 0,1 0 0,2-4 0,5 0 0,3 0 0,3-1 0,4-2 0,4 2 137,7-3 0,2 2-137,2-2 0,3 0 0,-3-4 0,6-2 0,2 3 0,5 2 0,-2 2 0,0-3 0,0-2 0,-3 4 0,3 0 0,-3-1 0,3 2 0,-4-1 0,0 4 0,4-2 0,0 2 0,-2-6 0,-1 7 0,-3-4 0,-1 3 0,0 1 0,0-1 0,-5 0 0,-3 0 0,-2 2 0,-2 2 0,1-1 0,0 4 0,-2-8 0,-2 2 0,-3 0 0,-5 3 0,2 5 0,2-1 0,-6 2 0,2 2 0,-3-1 0,-1 1 0,3 1 0,-2 2 0,2-4 0,1 1 0,6-2 0,1-6 0,4 1 0,0-1 0,6-3 0,2-1 0,3 0 0,1-3 0,1-2 0,3 1 0,2 1 0,5 3 0,2-4 0,2 1 0,-2-4 0,6 3 0,-1-5 0,0 2 0,4-3 0,-4-1 0,9-5 0,3-3 0,-1-7 0,1-4 0,-4-2 0,4-2 0,0-3 0,4-1 0,-4 1-111,0 3 0,-5-2 0,1 2 0,-1-2 216,2 6 0,-7-2-97,2-2 1,-2-3-91,3-1 0,2-1 92,-3 2 1,4-3-16,-8-5 1,5-3 16,3-4 0,-2-1-50,2-7 0,-2-2 40,-1-2 1,-5-3-3,1 0 0,-1-5 0,0 1 0,-1-2 0,-6 2 0,0 2 0,0-2 0,-1-2 0,-2 2 0,-3-2 0,-5 2 0,0 1 0,-1-5 0,1-1 101,0-3 0,-1 3-47,-3-3 0,2 3-28,-6-7 1,8-2-74,-4-2 0,1 2 68,-4-1 1,-3 3 45,2-3 0,2 0-48,-2 0 1,-1 2 43,-6 5 1,1 0-63,-5 0 0,4 0-6,-4 0 1,0 2-34,-4 2 1,1-3 0,-1 3 0,0-5 6,1 1 0,-1-3-102,0 7 1,-3-6 132,-1-2 0,0-4 0,0 5 0,3-2 0,-2 1 0,2-1 0,1-2 0,0-3 0,1 2 0,-2 3 0,-3 2 0,0-2 0,-4 1 0,-1-3 8,1 3 1,-1 0 104,-2 4 1,0-1-91,0-3 0,0 2 7,0-6 0,-2 6-111,-1-2 1,0-2 23,-4-1 1,3 2 28,-4 1 1,5-1 37,-5 1 0,2-4-10,-2 0 0,-1 2 0,6-1 0,-6 3 0,1-4 0,2 5 0,-2-5 0,2 2 0,-1-1 0,-3 0 0,2 4 0,-6-1 0,-1-7 0,-1 7 0,1-3 0,1 4 0,-5 3 0,0-1 0,-3-3 0,0 5 0,3-1 0,-2 0 0,2 4 0,-3-3 0,-5-1 0,3 1 0,-2 3 0,2-1 0,2 4 0,-5-4 0,1 1 0,-2 1 0,2-1 0,1 3 0,-6-3 0,5 4 0,-4-4 0,4 5 0,-5-2 0,5 0 0,-4 0 0,0-1 0,-4 2 0,4 2 0,-1-2 0,1 6 0,-4 1 0,-1 0 0,-2-4 0,5 1 0,-2-1 0,4 2 0,0 2 0,-5-1 0,5 5 0,-6-4 0,6 4 0,-2 0 0,-2 4 0,-4-5 0,0 1 0,-1 0 0,2 4 0,1 0 0,-1-1 0,2 1 0,1 0 0,0-1 0,0 1 0,0 0 0,0 0 0,0-1 0,0 1 0,4 0 0,0-1 0,3 1 0,-3 0 0,1-1 0,-1 1 0,-1 4 0,4-1 0,-3 0 0,4-3 0,-4 1 0,3 3 0,-3-3 0,4 2 0,-1 2 0,5-2 0,-5 4 0,1-3 0,0 3 0,3-3 0,0 3 0,1-4 0,-1 2 0,1-2 0,0 0 0,3 4 0,-2-4 0,2 5 0,-2-5 0,-2 4 0,4 0 0,1 4 0,0-3 0,-1-1 0,-2 0 0,2 4 0,-1 0 0,1 0 0,-1-1 0,5-3 0,-5 3 0,1-3 0,1 3 0,-1 1 0,2-4 0,-2 0 0,-1 1 0,5 3 0,-4-4 0,4 0 0,-1-1 0,0 1 0,4 3 0,-3-3 0,2 2 0,2-2 0,-4 3 0,0-3 0,0 3 0,3 1 0,1-4 0,0 0 0,0 0 0,-1 4 0,1 0 0,0 0 0,-1 2 0,1 1 0,0-1 0,-1 1 0,1 0 0,0 1 0,-1-3 0,1 3 0,0-3 0,0-1 0,-1 0 0,1 0 0,0 0 0,-1 0 0,0 0 0,-3 0 0,1-1 0,-5-3 0,4 3 0,-4-3 0,-5-2 0,-5-1 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14:17.987"/>
    </inkml:context>
    <inkml:brush xml:id="br0">
      <inkml:brushProperty name="width" value="0.17143" units="cm"/>
      <inkml:brushProperty name="height" value="0.17143" units="cm"/>
      <inkml:brushProperty name="color" value="#FF0066"/>
    </inkml:brush>
  </inkml:definitions>
  <inkml:trace contextRef="#ctx0" brushRef="#br0">9755 486 8285,'0'-8'-2232,"0"1"2232,0 4 0,0-8 0,0 10 0,0-4 0,-6 10 0,0-4 0,-6 10 0,0-3 0,0 2 0,1 2 0,-3 0 0,-1 0 0,0 0 0,-5 0 0,2 1 0,-2 2 0,-2-1 0,2 1 0,-2 0 0,-2 1 0,0-3 0,1 3 0,-2 1 0,-3-1 0,2 3 0,-6-3 0,6 4 0,-2-4 0,3 5 0,2-2 0,-1 0 0,0 0 0,1 1 0,-1 4 0,0-4 0,1-1 0,-2 2 0,-3 7 0,-1-3 0,-2 3 0,-4-3 0,4-2 0,-3 2 0,-2 3 0,4-3 0,1 2 0,1-2 0,-2-1 0,-1 0 0,6 0 0,-2-1 0,1 1 0,3-4 0,-3-1 0,6 1 0,-2 4 0,3-1 0,-6 1 0,2 0 0,1-1 0,0 5 0,1 0 0,0-1 0,4-3 0,-4 4 0,3-1 0,-2 5 0,-2-5 0,1 5 0,-1-4 0,0 4 0,1 0 0,-1 1 0,0-1 0,1 0 0,-1-4 0,0 5 0,1-2 0,-1 2 0,0-1 0,1 2 0,-1-2 0,0 1 0,1-2 0,-5 6 0,0-5 0,1 4 0,3-4 0,-4 2 0,1 2 0,-5-1 0,5 1 0,-2-1 0,1 1 0,-1-1 0,-2 1 0,-6-1 0,5 1 0,-5-1 0,6 1 0,-3 3 0,-2 1 0,1-1 0,-1-3 0,4-5 0,1 1 0,-1-1 0,-3 5 0,-1 1 0,1 2 0,-2-2 0,-3 3 0,2-2 0,-5 1 0,0 2 0,-5 2 0,2-2 0,3-5 0,-2 3 0,6 1 0,-6 3 0,1-4 0,4 1 0,0-5 0,2 1 0,-1-1 0,2 1 0,-3-1 0,3 1 0,2-1 0,-5 1 0,1-1 0,0 1 0,3-1 0,-1 1 0,-2 0 0,1 3 0,-6 0 0,6 5 0,-1-5 0,0 1 0,0-5 0,1 5 0,-6-1 0,2 2 0,-1-2 0,-3-2 0,3 3 0,-4 2 0,0 1 0,0-2 0,-1-2 0,5-2 0,0-1 0,-1-1 0,-3 1 0,5-2 0,2-2 0,3 2 0,2-3 0,-6 4 0,-2 0 0,1 1 0,-2-1 0,5 2 0,-5 2 0,1 0 0,-4 4 0,1-5 0,2 2 0,-2-4 0,3 0 0,-9 1 0,-3 2 0,3-2 0,0 2 0,0-2 0,0-1 0,-2 1 0,-1 2 0,5-6 0,-5 3 0,4-5 0,-1 1 0,-2 2 0,-5-3 0,4-2 0,0-1 0,3-3 0,-3-1 0,3 3 0,-8 1 0,8 0 0,-7-5 0,6-3 0,-2 0 0,-3-2 0,-1 2 0,1 1 0,7-5 0,-5 3 0,-7-3 0,3 5 0,-4-1 0,4-2 0,1 2 0,0-2 0,-1 2 0,-1 3 0,1-4 0,-1 0 0,5 0 0,-2-3 0,-1 4 0,0-2 0,0 2 0,4 1 0,-1-5 0,5 5 0,-4-1 0,-3 1 0,-1-2 0,1 3 0,7-7 0,2 6 0,-2-1 0,-2-1 0,2 0 0,-5-3 0,5 4 0,0-4 0,4 3 0,-5 1 0,1 4 0,4-1 0,3 1 0,6-2 0,-1-2 0,-2 2 0,1-2 0,1 3 0,3 0 0,1 1 0,-1 0 0,1 3 0,-1 1 0,5-1 0,-1-3 0,2 0 0,-2 0 0,-1-1 0,6 1 0,-1 0 0,5-1 0,-1 1 0,0 0 0,-2-1 0,2 1 0,-2 0 0,6-1 0,3 5 0,1 0 0,-1 3 0,1-3 0,1-1 0,3-3 0,0 5 0,0 3 0,4-2 0,0 1 0,2-3 0,-2 4 0,-1-1 0,5 5 0,-4-5 0,4 1 0,0-5 0,4 5 0,-1 0 0,-3 3 0,2-3 0,-2-1 0,3 1 0,1 3 0,4-3 0,0-1 0,1 0 0,-1 0 0,1 2 0,3-5 0,3 5 0,-3-2 0,2-2 0,2-1 0,4-2 0,0 2 0,1-2 0,-1 6 0,-2-6 0,6 1 0,-4 0 0,3 0 0,1-4 0,4 4 0,-2-6 0,-2 3 0,2 0 0,-2-5 0,2 0 0,2 1 0,0-6 0,-1 2 0,-2-3 0,3-1 0,-3 1 0,7 3 0,-2-3 0,2 3 0,-3-3 0,2-1 0,3 0 0,2-1 0,-3 1 0,-1 0 0,0 4 0,0 0 0,4-1 0,-5-3 0,5-1 0,-5-3 0,6 2 0,-1-2 0,2-1 0,2 1 0,-1-4 0,1 3 0,-1-4 0,1 1 0,3 1 0,1-1 0,-1 4 0,-3-4 0,3 5 0,1-1 0,-1-1 0,-3 1 0,0-2 0,4 2 0,-3 1 0,2-5 0,2 4 0,-2-4 0,2 0 0,-1-4 0,0 0 0,4 0 0,2 0 0,-3 0 0,-2 0 0,-2 0 0,2 1 0,-1 3 0,3-2 0,-3 2 0,-1 1 0,-3-1 0,0 4 0,4-4 0,1 3 0,2-3 0,-2 4 0,-6-4 0,5 4 0,-1-4 0,5 4 0,-5-4 0,4 4 0,-3-4 0,3 4 0,-3-4 0,5 4 0,-2-5 0,-1 3 0,1-2 0,-3-2 0,3 6 0,-1-4 0,2 4 0,-3-4 0,-6 4 0,5-2 0,-1 2 0,4 2 0,-3-7 0,-1 5 0,-3-4 0,-1 4 0,1-4 0,-1 4 0,1-4 0,-1 4 0,1-4 0,-1 5 0,1-1 0,-1-1 0,1 0 0,-2-3 0,-2 4 0,2 0 0,-2 4 0,-2-1 0,1-4 0,-3 4 0,4-3 0,-1 2 0,5 2 0,-5-1 0,1-3 0,-1 2 0,5-2 0,-1-1 0,1 0 0,-1 0 0,1 1 0,-1-3 0,1-5 0,-5 4 0,1 0 0,-2 0 0,2-4 0,-2 4 0,-2 0 0,-6 5 0,6-1 0,-10-1 0,6 0 0,-7 0 0,3 1 0,-1 2 0,5-2 0,-2-2 0,-2-2 0,3 1 0,-4-1 0,5 0 0,4-4 0,-7 0 0,2 0 0,-2 0 0,3 0 0,0 0 0,-1 0 0,-3 0 0,0 0 0,-4 0 0,3 0 0,-3 1 0,4 3 0,-4-3 0,3 3 0,0-2 0,0-2 0,4 4 0,-3-1 0,1 1 0,-2-4 0,4 2 0,-4 2 0,4-3 0,0 3 0,1-3 0,0-1 0,3 0 0,1 0 0,4 0 0,-5 0 0,2 0 0,-1 0 0,1 0 0,2 0 0,4 0 0,-4 0 0,-1 0 0,2 0 0,-4-4 0,3 0 0,-1-4 0,2 5 0,-3-3 0,-5 2 0,3-1 0,1-3 0,3-2 0,-3 2 0,0 1 0,-5-1 0,1 2 0,0-2 0,3-1 0,1 5 0,-2-2 0,-6 2 0,1 3 0,-5-3 0,3 3 0,-3 1 0,4 0 0,-4 0 0,4 0 0,-5 0 0,6 0 0,-1 0 0,1 0 0,-1 0 0,4-4 0,-1 0 0,1-5 0,4 1 0,-3 1 0,-2-1 0,1 2 0,0-2 0,-1-3 0,1 4 0,-4-3 0,-1 2 0,-3-1 0,4 5 0,-6-5 0,2 1 0,1 2 0,-1-2 0,1 4 0,-1-4 0,1 1 0,3-1 0,1-1 0,-5 5 0,3-5 0,-3 1 0,0 2 0,-4-2 0,3 5 0,1-1 0,0-1 0,-4 1 0,0-4 0,0 4 0,-1-4 0,1 4 0,0-4 0,0 4 0,0-1 0,0 1 0,1 2 0,3-6 0,-2 4 0,6-4 0,-5 1 0,5-1 0,-4-1 0,4 5 0,-4-5 0,3 1 0,1-1 0,4 1 0,-5-3 0,1 4 0,0 0 0,4-1 0,-1 2 0,1-2 0,0-2 0,-1 6 0,1-3 0,0 3 0,3-4 0,1 4 0,1-1 0,-2 1 0,4 1 0,4-5 0,1 2 0,-1-2 0,1-2 0,-1 6 0,1-5 0,-1 1 0,-3 2 0,-1-2 0,0 4 0,0-4 0,3 4 0,-2-4 0,-2 6 0,2-2 0,-2-2 0,2 2 0,2-1 0,-3 1 0,-2 3 0,-1-3 0,-2 3 0,2 1 0,-2-4 0,6 0 0,-2-2 0,2 3 0,2 0 0,-3-5 0,7-1 0,2-7 0,-2 3 0,-6-3 0,2 3 0,-3 1 0,2 0 0,-1 0 0,-2 1 0,-2-1 0,-3 0 0,2 0 0,-2 0 0,-1 0 0,0 2 0,-1 2 0,1-3 0,0 4 0,-1-4 0,1-1 0,0 2 0,-1 2 0,5-3 0,0 3 0,-1-6 0,-3-2 0,4 0 0,-1 4 0,1-3 0,-4-1 0,-1 0 0,1 4 0,-2-3 0,-2-1 0,1 0 0,-5 4 0,4 0 0,-5 0 0,5 1 0,-4-1 0,5 0 0,-1 0 0,1 0 0,-2 0 0,4-3 0,-4-1 0,5 0 0,4 4 0,-3-4 0,2 1 0,-2-1 0,-1 4 0,0 0 0,-1 0 0,1 1 0,0-1 0,-1 0 0,1 0 0,0 4-142,-1 0 1,5 2 143,0-2 0,3-3-21,-3 3 0,5 2 20,-2-2 0,2 0-3,-1-4 0,3 0 2,1 0 0,1 1 0,6-1 0,-5 0 0,2 0 0,-3 0 0,-2 0 0,1 1 0,-1-1 0,-3 1 0,-1 3 0,-3-2 0,3 2 0,-2 1 0,7-1 0,-7 1 103,6-5 0,-2 4-88,3 0 1,3 0-41,1-4 0,3 0 16,-4 1 1,1-1-6,-5 0 0,1 0 18,-1 0 1,1 4-5,0 0 0,-1 1-69,1-5 0,-4 0 69,4 0 0,-7 1 0,6 4 0,-3-4 0,0 3 0,2-4 5,-3-3 0,2 1 5,-1-1 1,2 1 4,-2 3 1,-2-6 0,1-3 0,0 1-6,0 0 0,2 0 55,-5-1 1,3-2-52,-3 2 0,3-2 184,-3-2 1,0 1-45,-5-1 0,1 0 63,0 1 0,-1 3-144,1 0 1,-2 0 16,-2-3 0,3-1-117,-4 0 0,4 2 62,0 2 1,1-2-130,0 2 0,-1-2 38,1-2 0,0 1-173,-1-1 0,1-4 62,0 1 1,-1-5-16,1 4 0,-4-1 161,-1 2 1,-4 1-4,1-6 0,-2 2 139,2-2 1,-7-1-57,3 6 1,-3-2 81,3 1 0,0-1-26,0-2 0,0-2 33,-1 5 1,0-3-116,-3 3 0,2-5-19,-2 1 0,1 4 16,-1 0 1,3-2-9,-3-2 1,-2 2-81,2-2 0,-1 6 77,1-2 1,2-1-122,-2 2 0,1-6 97,-1 1 1,3 3 53,-3 2 0,-2-2-23,2 1 1,-4-3 5,4 3 0,-5-4-41,1 5 1,1-2 1,-1 1 1,1 2-29,-1-6 0,-1 6-7,4-2 1,-3-1 21,4 2 0,0-5 14,4 5 0,-4-5 35,0 4 1,0 0-29,4 0 1,-5-1 8,1-3 0,-1 3-16,1 6 1,-2-1 6,-2 0 1,-2-3 56,2-1 0,-2 1 3,2 3 0,-3 3-91,3-3 0,2 7 44,-2-7 1,4 3-95,-5-2 1,5-1 42,-4 0 0,2 1-8,-2-1 1,-2 0 1,6 1 1,-4-1-2,4 0 0,-5-3-9,0-1 1,3 0 7,-2 5 1,1-2 97,-1-3 0,-1 3-78,4-2 0,-3 2 85,4 1 1,0-4-60,4 1 1,-4-1 7,0 4 0,0-1 8,3-2 1,-3 2-3,0-3 1,-1 3 30,1 1 1,2-1-40,-2-2 1,-1 2 19,1-3 1,0 3-42,3 2 0,-3-1 0,0 0 0,0-1-12,4-2 0,0 2-6,0-3 1,-5 3 25,1 1 1,0 1-1,4-1 0,-4 0 6,0 1 0,0-1-17,4 0 0,-2-1 3,-2-2 1,3 2 4,-4-3 0,4 3-113,1 1 0,-4-3 81,0-1 1,-1-1-7,5 1 1,-4 4 37,0-4 0,-1-1 5,1 1 0,-2-1 94,-2 2 0,-3 2-113,3-3 1,-2-1 90,-2 2 1,0-1-66,0 4 1,0-3-25,0-1 1,-2-4 18,-2 5 1,2-2-4,-6 1 1,4 2 9,-4-6 1,4 2-3,-4-1 1,2-2-30,-2 5 1,-2-5 16,7 2 1,-7-2-73,2 1 0,-1-1 70,1 6 1,-2-6-52,2 1 0,-3-2 53,0-1 1,-1 0-4,0 4 1,0-3-24,0 2 1,4-6 6,0-2 0,1 1-28,-5 3 0,4 1 31,0-1 1,4-3-6,-4-1 0,4 1 7,-4 3 0,4 1 26,-4-1 1,1-3-4,-5 0 0,0-1 0,0 5 0,4-1 0,0 1 0,0-5 0,-4 1 0,1-1 0,-1 5 0,0-5 0,0 1 0,-1-5 0,-3 5 0,3-1 0,-3 5 0,2-1 0,-2 1 0,3-5 0,-3 1 0,2 3 0,-2 5 0,3-1 0,-3-3 0,-1 3 0,1 1 0,-1 0 0,1 0 0,2-3 0,-6 2 0,1-1 0,0 2 0,-4-2 0,4 5 0,-5-4 0,-4 5 0,3-5 0,-2 5 0,2-2 0,1 1 0,-1 2 0,-3-6 0,3 6 0,-2-2 0,-2-1 0,1 2 0,-5-2 0,2 1 0,2 3 0,1-2 0,-1 2 0,2 1 0,-5 0 0,5 1 0,-5-1 0,4 0 0,-3 4 0,3 1 0,-1-1 0,2-4 0,-2 2 0,-3 2 0,-1-1 0,6 5 0,-6-5 0,1 2 0,2 0 0,-2-1 0,5 6 0,-5-2 0,1-1 0,-5 1 0,4-1 0,1 1 0,3 3 0,-3-2 0,-1 1 0,-3 3 0,0-1 0,4 0 0,-3 0 13,2 0 0,-2 0-11,-2 1 0,2 3 5,3 0 1,-4 4-4,4-4 0,-5 5 115,-3-1 0,2 3-138,-2 1 0,2 0 4,1 0 1,-5 0-21,-2 0 1,1 0-6,-1 0 1,4 4-8,0 0 1,-3 4 46,-2-4 0,4 4 0,0-4 0,-1 1 0,2-1 0,-4 1 4,3 3 0,-3 2-5,3-2 0,-1 3-1,2 1 1,1 1 15,-6 3 0,6-3 0,-1 3 1,2 1-44,2-2 0,-5 7 29,1-3 1,0 4-1,8 0 1,-5 2-5,1 3 1,-1-2 3,-3 6 0,-2-5 0,2 5 0,-6-4 0,1 3 0,-5 1 0,-3 3 0,-3-3 0,4-1-169,-6-4 1,8 2 0,-3-6 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27:30.378"/>
    </inkml:context>
    <inkml:brush xml:id="br0">
      <inkml:brushProperty name="width" value="0.17143" units="cm"/>
      <inkml:brushProperty name="height" value="0.17143" units="cm"/>
      <inkml:brushProperty name="color" value="#FF0066"/>
    </inkml:brush>
  </inkml:definitions>
  <inkml:trace contextRef="#ctx0" brushRef="#br0">192 192 6252,'7'-1'0,"-4"-3"0,-1 3 0,-2-9 0,5 9 0,-4-9 0,4 3 0,-5 1 0,4-4 0,-1 3 0,1 2 0,-4-6 0,0 10 0,1-8 0,3 6 0,-3-1 0,4 4 0,-13 14 0,-4 5 0,-1 6 0,1 1 0,-4 4 0,-3 8 0,-1 2 0,1 5 0,-2 4-276,2 0 519,-2-5-86,3 0 0,3-14 651,7 1-289,-2-6 162,9-13-233,-4-2 104,5-15-236,5-6 1,3-3-768,7-5 0,-2-3 297,6-5 0,-4-3-170,4 4 0,-4-4-35,4 3 1,-4-4-256,4 1 1,-4-7 388,4 0 0,-4-6 225,4 1 0,-1 2 0,0-1 0,2 6 0,-4 1 0,-5 10 0,-4 9 0,1 7 0,3 3 0,-1 6 12,-2 3 1,-2 7 34,-2 8 0,-3 3 106,3 0 1,1 5 146,-1-1 0,-1 7-30,-3 1 1,4 0-164,0 3 1,0 2-169,-4-1-22,0 5 178,0-3 0,0 0-341,0-2 0,1-8-66,3-4 1,-3-2-303,3-1 614,2-6 0,-5-5 0,9-7 0,-8-5 0,3 0 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27:30.507"/>
    </inkml:context>
    <inkml:brush xml:id="br0">
      <inkml:brushProperty name="width" value="0.17143" units="cm"/>
      <inkml:brushProperty name="height" value="0.17143" units="cm"/>
      <inkml:brushProperty name="color" value="#FF0066"/>
    </inkml:brush>
  </inkml:definitions>
  <inkml:trace contextRef="#ctx0" brushRef="#br0">33 136 8247,'-11'0'0,"0"0"0,4-5-314,4-3 0,8-2-393,6-1 0,10-1 707,10 1 0,6-4 0,5 0 0,5 0 0,2 4 0,5-1 0,-2 1 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27:30.874"/>
    </inkml:context>
    <inkml:brush xml:id="br0">
      <inkml:brushProperty name="width" value="0.17143" units="cm"/>
      <inkml:brushProperty name="height" value="0.17143" units="cm"/>
      <inkml:brushProperty name="color" value="#FF0066"/>
    </inkml:brush>
  </inkml:definitions>
  <inkml:trace contextRef="#ctx0" brushRef="#br0">42 90 8269,'-12'-5'-1030,"6"-1"0,1-6 1030,5 1 0,2 4 0,6-1 0,5 0-61,9-3 0,1 5 14,-1 2 1,5-1-9,-1 1 1,-5 2-10,-5 6 0,-4 3 53,-1 8 0,-6 7 11,-5 4 1,-10 7-1,-8 1 0,-5-1 0,-3 5 0,-2 1 0,-2-1 0,2-6 0,6-5 0,5-8 0,6-4 0,1-3 0,6 0 0,5-7 0,7-5 0,12-5 0,6-7 0,6-3 0,2 0 0,0-4 0,0 4 0,-4 0 0,0 4 0,-5 0 0,3-1 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27:31.249"/>
    </inkml:context>
    <inkml:brush xml:id="br0">
      <inkml:brushProperty name="width" value="0.17143" units="cm"/>
      <inkml:brushProperty name="height" value="0.17143" units="cm"/>
      <inkml:brushProperty name="color" value="#FF0066"/>
    </inkml:brush>
  </inkml:definitions>
  <inkml:trace contextRef="#ctx0" brushRef="#br0">113 69 8279,'0'-12'-796,"0"1"1,0 0 159,0 0 636,0 4 0,0 1 0,0 2 0,0 3 0,0-4 0,0 15 0,-1-1 0,-3 10 0,2-1 0,-6 5 0,0 5 0,-3 2 0,0 1 0,0-1 0,3 3 0,0-3 0,1-2 0,-4-2 0,3 2 0,1-2 0,4-4 0,-1-7 0,3-3 0,1 0 0,0-6 0,5-1 0,1-5 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27:31.491"/>
    </inkml:context>
    <inkml:brush xml:id="br0">
      <inkml:brushProperty name="width" value="0.17143" units="cm"/>
      <inkml:brushProperty name="height" value="0.17143" units="cm"/>
      <inkml:brushProperty name="color" value="#FF0066"/>
    </inkml:brush>
  </inkml:definitions>
  <inkml:trace contextRef="#ctx0" brushRef="#br0">203 45 8279,'11'-6'0,"-4"-4"-318,-4 2 0,2 2-1114,-1-1 1432,0 4 0,-5-2 0,-3 5 0,-2 0 0,-6 0 0,0 6 0,-3 6 0,-3 0 0,-4 7 0,-1-4 0,0 4 0,4 0 0,1 3 0,4-3 0,-1 0 0,2 0 0,2-1 0,5-1 0,2-2 0,4-5 0,4 5 0,3-10 0,8 3 0,8-2 0,7-2 0,-1 0 0,1-4 0,0 0 0,4 0 0,-5 0 0,-3 0 0,-1 1 0,2 3 0,-8-3 0,2 4 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27:31.700"/>
    </inkml:context>
    <inkml:brush xml:id="br0">
      <inkml:brushProperty name="width" value="0.17143" units="cm"/>
      <inkml:brushProperty name="height" value="0.17143" units="cm"/>
      <inkml:brushProperty name="color" value="#FF0066"/>
    </inkml:brush>
  </inkml:definitions>
  <inkml:trace contextRef="#ctx0" brushRef="#br0">0 57 8382,'11'-3'-1076,"1"-1"0,-5-5 1076,1 2 0,-1 0 0,5 0 0,-1 4 132,0-1 1,0-1 148,1 2 0,-1-1-645,0 4 0,1 0 153,-1 0 0,0 0 159,1 0 1,-1 0 51,0 0 0,6 5 0,0 1 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27:31.950"/>
    </inkml:context>
    <inkml:brush xml:id="br0">
      <inkml:brushProperty name="width" value="0.17143" units="cm"/>
      <inkml:brushProperty name="height" value="0.17143" units="cm"/>
      <inkml:brushProperty name="color" value="#FF0066"/>
    </inkml:brush>
  </inkml:definitions>
  <inkml:trace contextRef="#ctx0" brushRef="#br0">1 80 8402,'5'-12'0,"-3"0"-834,6-3 0,-1 3 500,5 1 1,3 1 333,0 6 0,5 0 0,-1 4 0,-3 0 0,-1 0 0,0 6 0,-3 1 0,0 8 0,-8 4 0,-2 6 0,-5 1 0,-4 2 0,-4-1 0,-4 0 0,0 3 0,0-2 0,4-5 0,-1-2 0,1-2 0,5-3-32,2-5 0,9-4 109,6-4 0,11-3 16,8-3 1,4-7 177,3-5 0,2-4-350,3 4 0,0 0 79,-4 3 0,5 1 0,-3 0 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27:38.485"/>
    </inkml:context>
    <inkml:brush xml:id="br0">
      <inkml:brushProperty name="width" value="0.17143" units="cm"/>
      <inkml:brushProperty name="height" value="0.17143" units="cm"/>
      <inkml:brushProperty name="color" value="#F6630D"/>
    </inkml:brush>
  </inkml:definitions>
  <inkml:trace contextRef="#ctx0" brushRef="#br0">147 485 6708,'1'-6'-652,"3"2"652,-3-2 0,4 4 0,-5-6 0,0 6 0,0-8 0,0 8 0,0-8 0,2 9 0,1-3 0,-1 3 0,3 1 0,-7 6 0,-1 6 0,0 4 0,-4 6 0,-1 7 0,-3 5 0,-4 5 0,0 6 0,-2 2 0,2 2 0,3 1 0,-3 3 0,2-8 0,2-7 0,3-8 0,1-4 0,4-11 82,-1-3 1,3-10 18,1-2 0,1-7-193,3-12 1,6-6 64,5-13 1,4-2-173,-4-5 0,5-7 184,-1-4 0,1-1 13,-1-3 0,1-4 2,-5-4 0,4-5 0,-4-6 0,4 6 0,-4 5 0,0 9 0,-4 14 0,1 2 0,-6 29 0,-1 1 172,-5 16-97,0 9 1,0 5 150,0 6 1,4 1 45,0 2 0,4 4-117,0 8 0,2 2 119,1 5 1,4 1-63,0-1 1,4 8-316,-4-1 0,2 5 109,-2-8 1,-3 1-610,3-1 0,2-4 253,-2 1 0,0-11 165,-4-9 1,-3-8 184,-1-7 0,-3-5 0,4-6 0,-5-2 0,5-6 0,-6-4 0,3-11 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27:38.619"/>
    </inkml:context>
    <inkml:brush xml:id="br0">
      <inkml:brushProperty name="width" value="0.17143" units="cm"/>
      <inkml:brushProperty name="height" value="0.17143" units="cm"/>
      <inkml:brushProperty name="color" value="#F6630D"/>
    </inkml:brush>
  </inkml:definitions>
  <inkml:trace contextRef="#ctx0" brushRef="#br0">108 170 8233,'-34'0'-1562,"7"0"937,4 0 625,5 0 0,12-5 0,11-2 0,10-4 0,9-4 0,2 0 0,10-5 0,-2 1 0,3 1 0,1 0 0,2-1 0,5-4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43:07.210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114 125 8101,'0'-6'-2071,"0"1"2071,0 0 0,0 2 0,0-4 0,0 4 0,0-2 0,0 0 0,0 4 0,0-9 0,0 9 0,0-4 0,5 0 0,-4 3 0,4-3 0,-5 15 0,0-2 0,0 8 0,0-4 0,0-1 159,0 0-68,0 1 0,0-5 305,0 1-291,0-6 0,1 3-277,3-5 1,-3-1 14,3-3 1,2-2-59,2-5 1,-3-1 214,-1 1 0,1 0 0,-2-1 0,1-3 0,-4 0 0,0 0 0,0 4 0,0 3 0,0 1 0,-1 0 0,-3 0 0,-2 2 0,-5 5 0,-1 1 0,1 3 0,0 0 0,-1 7 0,1-2 12,0 6 1,-1-1 4,1 1 1,4-3 128,-1 3 0,4-2-74,-3-2 0,4 1 539,-1-1-151,3 0 73,1 0-427,0-4 1,5-2-46,3-5 0,-2-1-442,2-3 1,-1-1 196,4-3 1,1-4-759,-1 4 761,0-10 0,1 11 181,-1-8 0,-5 2 0,-2 2 0,-3 3 0,-1 1 0,0 4 0,-1-2 0,-3 5 0,-2 5 0,-5 3 0,-4 2 0,-1 1 0,1 4 244,4 0 0,0 4 6,-1-4 0,2 2-37,3-2 1,-2-3-83,5 3 0,1-6 140,3-1 1,1-4-78,3 3 1,-1-4-49,9 0 1,-4-3-463,7-3 1,3-4 192,1-4 1,-1-2-438,0-2 1,-4 3 284,1-3 1,-2-2 101,-2 2 0,-5 0 173,-2 4 0,-3 0 0,-1-1 0,0 5 0,0-1 0,-6 6 0,-5-2 0,-2 4 16,-6 4 1,4 2 8,-3 5 1,4 1-138,-1-1 1,6 0 163,1 1 1,6-1-88,-2 0 1,3-3 57,1-1-23,0-4 0,5 7 0,1-4 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27:39.152"/>
    </inkml:context>
    <inkml:brush xml:id="br0">
      <inkml:brushProperty name="width" value="0.17143" units="cm"/>
      <inkml:brushProperty name="height" value="0.17143" units="cm"/>
      <inkml:brushProperty name="color" value="#F6630D"/>
    </inkml:brush>
  </inkml:definitions>
  <inkml:trace contextRef="#ctx0" brushRef="#br0">0 45 8333,'7'-5'-1636,"-2"3"1314,-5-8 0,0 8 322,0-6 0,0 6 0,0-5 0,0 4 0,0 1 0,0-1 0,0 6 0,0 4 0,0 4 0,0 5 0,0 3 0,0 4 70,0 3 1,0-1 89,0 5 0,0 3 70,0 1 1,0 2-398,0-5 1,1-4 170,3 0 1,-3-1-509,3-3 504,2-3 0,0-9 0,6 0 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27:53.460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159 378 6075,'0'-7'0,"0"-1"0,0 6 0,0-8 0,0 8 0,0-8 0,0 4 0,0 0 0,-1-3 0,-3 5 0,3 0 0,-5-1 0,6 3 0,0-6 0,0 6 0,0-3 0,-5 15 0,4 2 0,-9 16 0,4 3 0,-5 11 0,-1 4 0,1 11 0,-2 4 0,-2 3-912,3 8 912,-5-8 0,10 0-170,-1-15 174,6-5 0,-4-12 409,2-6-252,3-10-112,-5-11 829,6-10-550,6-6 1,-4-8 130,6-7 1,4-4-1040,7-8 1,0-7 322,3-8-154,-6-2 245,10-7 0,-9-1 166,6-5-125,-5-4 0,2-6 125,-5-5 0,0 5 0,-4 6 0,1 14 0,-1 9 0,0 18 0,-5 16 0,-2 15 0,-3 6 0,-1 9 0,0 7 0,0 4 0,0 7 0,0 1 0,2 1 0,1 6 0,0 5 182,5 3 1,-1 3 43,4-3 0,1 5-111,-1-1 0,4 1-55,0-1 1,1 1-355,0-5 0,-4-5 81,3-6 1,0-1 174,-3-3 1,0-7 31,-8-12 6,5-8 0,-3-2 0,5-5 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27:53.593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49 137 8531,'-16'0'-701,"4"0"-85,-5-5 0,13-2 786,8-4 0,8 0 0,10-1 0,10-3 0,1 0 0,4-5 0,2 3 0,1-6 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27:53.887"/>
    </inkml:context>
    <inkml:brush xml:id="br0">
      <inkml:brushProperty name="width" value="0.17143" units="cm"/>
      <inkml:brushProperty name="height" value="0.17143" units="cm"/>
      <inkml:brushProperty name="color" value="#AB008B"/>
    </inkml:brush>
  </inkml:definitions>
  <inkml:trace contextRef="#ctx0" brushRef="#br0">11 12 7733,'-7'-7'-1499,"3"2"1499,8 5 0,3 0 0,4 2 0,0 1 0,0 5 0,1 7 0,-1 3 0,0 4 0,-4 2-180,-4 3 1,-1 0 183,-2 3 1,0 2 664,0-6 1,-4-1-212,0-6 1,-1 1-35,1-5 0,4-5-304,0-6 1,7-4-198,8-4 0,9-7-112,9-8 1,6-6 160,7-1 0,-1-4-837,0 3 0,-1 6 78,-2 6 787,-4 2 0,-4 2 0,0 0 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28:08.331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57 181 6211,'7'0'0,"-2"-5"0,-5 4 0,0-5 0,0 2 0,0 3 0,0-4 0,0 0 0,0 3 0,0-3 0,-5 5 0,3 0 0,-4 2 0,2 1 0,2 2 0,-6 3 0,6 2 0,-2-3 0,2 4 0,-2 0 0,3 0 0,-4 0-153,5 1 9,0-6-23,0 4 172,5-9 2,-4-1 0,10-7-33,0-8 27,1 2 1,4-8-8,-5 2 4,1-2 1,-5-1 1,1 3 0,-2 2 0,2 2 0,-3 2 0,-5-3 0,-2 11 0,-1 5 0,-4 5 0,-4 6 0,-4 5 0,0 3 0,0 3 0,3 0 0,1 0 0,0-4 0,1 4 55,2-3 1,-1-2 118,6 2 1,-1-5-26,4 1 228,0-2-267,0-7-56,5-1 11,6-10 0,3-3-638,5-7 286,0-2 157,3-6 1,-3 0 55,0 1 1,-5-1 73,1 1 0,-4 0 0,-3 3 0,1-1 0,-6 5 0,1 0 0,-4 4 0,0 5 0,-10 1 0,3 11 0,-9 5 0,-1 0 0,4 11 64,-8-5 0,8 10 7,-2-1 0,4 1 6,3-5 1,0-3 149,4 0 0,0-4-158,4 4 0,0-5 5,0 1 0,5-8-66,3-3 67,2-3-17,1-1 0,4-5-531,0-2 238,5-3 56,-7-7 1,7 0 178,-5-6 0,0 0 0,-4 1 0,-4-1 0,3 1 0,-9-1 0,3 0 0,-3 1 0,-1-1 0,-5 6 0,-2 1 0,-4 9 0,-5 2 0,2 6 0,-5 3 0,1 7-68,-5 8 0,0 4 12,1 3 0,4-1 61,3 5 286,3 1-130,5-3 0,-2 1 65,6-2-100,-1-8 0,4 6-32,0-10-48,5 0 19,1-9 0,9-1-232,0-5 222,5 0 0,-6-6-88,5-5 0,0-6-192,4-5 0,-2-1 91,-2 0-237,-3 1 371,-5-6 0,0 4 0,-4-2 0,3 2 0,-9 6 0,3 3 0,-4 0 0,-4 4 0,-3 2 0,-8 9 0,1 1 0,-5 3 0,0 7 0,-3 8 0,0 3 0,3 0 0,-1 5 29,5-1 1,4 4 103,3-3 1,6 3 47,-2-4 1,3-1-147,1-6 0,5-3 11,2-4 0,5-2 74,3-3-66,2-2 1,6-11-42,0-5 0,-1-3-171,1-9 1,-1 2 191,1-9-624,0 0 436,-6 1 1,0-4 153,-6 3 0,-5 2 0,-1-1 0,-5 3 0,-1 6 0,-3-3 0,-3 10 0,-8 1 0,-3 6 0,-5 6 0,1 6 0,-1 6 0,1 4 0,3 8 0,0 2 0,5-1 0,-1 5 0,6-5 61,2 2 78,4 2 1,-2-9-18,5 2 193,5-6-273,-4 5 0,13-14 266,-3 1-144,3-5 0,3-5 18,1-2-291,4-2 95,0-10 1,-3-2 195,0-4-894,-5-6 500,7 4 1,-8-5-275,2 3 384,-8 2 0,2-4 102,-5 6 0,0-1 0,-4 1 0,-5 4 0,4 2 0,-10 9 0,1 2 0,-5 5 0,-5 3 0,1 4 0,-1 7 0,1 13 0,-2-4-68,9 10 0,-5-9 251,6 2-173,5 3 0,1-9-52,5 3 0,0-4 55,0 0 0,1-7 82,3-4 0,6-6-76,5 2 1,4-9-241,-4-6 229,5-1 1,-8-9-2,3 2-7,-2-2 0,-2-2 0,-1 2 0,-2 2 0,-3-2 0,-6 8 0,-3-2 0,-4 4 0,-7 3 0,1 3 0,-4 5 0,-1 0 0,-4 5 0,1 3 0,-1 7 0,0 2 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28:09.313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34 271 8303,'0'-11'-2248,"0"4"2248,0 2 0,0 0 0,0 3 0,0-6 0,0 6 0,0-8 0,0 8 0,0-3 0,-5 20 0,4 1 0,-3 14 0,1 0 0,0 4 0,1 0 0,-1 0 0,1 5 0,-3-4 0,4 4 96,-3-5 73,3-5 1,5-3 59,0-7 1,4-4 200,0-8 0,2-2-256,1-5-69,6-10 0,0-2 193,6-11-1338,-1-10 753,1 3 0,1-10 51,2 2 0,-2-2 9,3-5 1,-4-5 226,0-3 0,0-2 0,-1 3 0,-4 3 0,-3 8 0,-3 2 0,-5 15 0,-3 8 0,-8 12 15,-3 8 1,-4 7 2,0 8 0,-4 3 157,0 5 0,-2 2 208,2 5 0,3 5 888,-3 2-851,2 3 0,2-3 241,-1 1-110,6-1-221,-4 5 1,10-6-858,0-3 0,6-6 402,9-5 0,3-7-1078,5-4 1,1-8 642,2-3 0,-2-9 560,2-6 0,3-10 0,0-8 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21:28:09.939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91 169 8303,'-4'-7'0,"0"-1"-1284,0 6 481,-1-8 803,4 8 0,-4-3 0,0 0 0,2 4 0,-4-3 0,4 3 0,-2 6 0,0 1 0,-2 6 0,2 4 0,-4 2 26,5 4 0,-3 5 233,3-1 0,0 5-72,4 0 0,1-3-98,3 3 0,4-8-115,7 0 1,0-5 130,7-7 1,0-5-86,8-2 0,0-13 130,4-6-1024,0-10 607,0-4 1,-4-6 92,0-3 1,-6 2 173,-1-6 0,-6 6 0,-11-8 0,-1 9 0,-15-3 0,-5 8 0,-5 7 0,-12 7 0,0 10 0,-9 2 0,1 4 0,-2 4 0,8 3 0,8 8 0,2-2 0,6 3 0,7-1 0,7 0 0,3 5 0,1-2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43:09.749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102 69 7453,'-8'1'-1289,"1"3"1289,4-3 0,-2 4 0,0-5 0,4 0 0,-4 0 0,10 5 0,-4-4 0,4 4 0,-5 0 0,0-2 0,0 4 0,0-3 0,0 4 0,0-5 0,0 5 0,0-4 0,0 3 0,0-3 0,0 4 0,0-5 0,0 5 0,0-6 0,2 7 0,1-5 0,0 0 0,4-4 0,1 0 0,3-1 0,1-3 0,-1-3 0,0-4 0,0 0 0,1 0 0,-2-1 0,-3 1 0,2 0 0,-5-1 0,0 1 0,-4 0 0,0 3 0,0 1 0,-5 4 0,-3-1 0,-2 3 0,-1 1 0,-4 0 0,0 0 0,-4 5-122,4 3 0,-4 5 128,4 3 0,-4 0 214,4-1 1,1 1 6,7 3 0,-2 3 137,5-4 1,0 2-161,4-1 0,0-1-40,0-3 0,6-2-183,6 2 1,-1-8 112,4-3 0,3-3-233,1-1 0,-2-1 65,2-3 1,0-3-80,3-8 0,-3 1-144,0-5 1,-5-4-218,1-3 0,-4-1 514,-3 5 0,-3-1 0,-5 1 0,-1-1 0,-3 0 0,-7 2 0,-8 2 0,1 8 0,-1 7 0,0 3 0,-3 1 0,-1 1-133,1 3 0,3 3 331,0 9 0,5 0 200,-1 3 0,4 2-88,3-2 0,3-2-23,5 2 0,0-4-176,0 4 0,1-5 55,3 1 0,2-6-96,6-2 1,3-4 100,0 1 0,4-3-324,-4-1 1,4-1 3,-4-3 1,4 0-124,-4-7 1,1 2-81,-1-6 0,-4 1 123,1-1 1,-1 1 40,-3-5 1,-3 6 35,-2-2 0,-1 2 213,-2 2 1,0 3-111,0 1 0,-5 4 88,-3-1 1,-2 3 58,-1 1 1,-1 5 194,1 3 0,0 2-39,-1 1 1,1 4 126,0 0 0,1 0-145,2-3 1,3-1 46,5 0-553,0 0 227,0 1 0,9-6-77,2-2 1,4-3-89,0-1 0,-1-5-202,5-2 1,-5-5 71,1-3 0,-2 3-23,-2-3 0,-1-2 361,-2 2 0,-3 0 0,-5 4 0,0-1 0,-5 6 0,-3 2 0,-6 3 0,-1 1 0,-4 3 75,4 4 1,-4 1 187,4 7 0,0-3 162,4 0 0,0-1-116,-1 0 0,2 1-401,3-1 0,2 0 83,5 0-129,0-4 0,1 2 65,3-6 1,3 1-788,8-4 860,-2-5 0,8-1 0,-3-6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43:10.788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159 180 7989,'-7'-5'0,"-1"2"0,4-4-1128,-5 4 564,8-7 283,-9 9 281,8-4 0,-4 5 0,2 0 0,2 1 0,-6 3 0,5-1 0,-5 4 0,6 1 0,-8 3 0,7 1 0,-5 4 0,6-4 0,-2 3 0,3 2 0,1-2 0,0 5 0,0-8 0,0 6 0,0-3 0,0-8 0,1 7 0,3-10 0,2 4 0,6-5 0,-1-1 0,0-10 0,0 1 0,1-9 0,-1-1 0,0-2 0,1-6 0,-1-1 0,0-2 0,1 1 0,-2 4 0,-3-4 0,-2 3 0,-5 2 0,0 0 0,0 4 0,-5 2 0,-2 9 0,-3 2 0,-2 5 0,-4 1 0,-3 3 0,-1 7 0,1 8 0,-1 2 0,5 2 0,-4 1 0,4 2 0,0-2 0,4 3 0,4-4 0,4 0 0,1-4-89,2 0 0,2-7 92,1 0 1,5-2 121,7-7 1,-1 1-66,5-4 0,-4-1-59,4-3 0,-4-3-33,4-8 1,-4-3-150,3-5 1,-4 1 169,1-1 0,-2 1 11,-2-1 0,-3 0 0,-1 1 0,-4-1 0,1 0 0,-4 5 0,-4-1 0,-2 5 0,-6-1 0,1 7 0,0 5 0,-4 1 0,-1 2 0,-4 7 0,2 4 0,1 1 0,2 7 0,-1 0 0,1 4 0,1-1 333,6 1 0,0 3-126,4 1 0,0-5 67,4-3 1,1-1-115,3 1 0,2-3-82,6-5 1,0-1 47,3-2 0,-1-3-125,5-5 1,-4-1-206,4-3 1,-4-4 100,4-7 1,0-2-416,3-6 1,-4-1 266,-3-2 0,-3 2 251,0-2 0,-2-2 0,-3 2 0,-2 0 0,-5 8 0,-2-3 0,-6 6 0,0 2 0,-11 5 0,4 4 0,-4 8 0,0 2 0,-4 6 0,-2 3 0,3 0 0,-2 1 0,9-1 0,1-1 0,6 5 0,-1-5 0,6 1 0,-1-3 0,4 0 0,1-6 0,3-2 0,7 2 0,7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43:13.075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57 68 6623,'-6'0'-593,"-1"0"593,4 0 0,1 2 0,-1 1 0,0 0 0,-1 4 0,3 1 0,-3 3 0,3 1 0,1-1 0,0 4 0,0 0 0,0 0 0,0-4 0,0 1 0,0-1 0,0 0 0,1-1 0,3-2 0,2-3 0,6-5 0,-1-1 0,0-3 0,1-2 0,-1-6 0,0-3 0,1 0 0,-1-5 0,0 1 0,-1 2 0,-2-2 0,1 1 0,-6-1 0,1 2 0,-4 2 0,0 2 0,-5-2 0,-3 7 0,-5 3 0,-2 5 0,-4 7 0,4 4 0,-2 2 0,2 5 0,3-2 0,-3 2 0,2 0 4,2 1 0,4 2 57,4-2 1,1-1 177,2 0 1,0-4-13,0 1 1,4-6-99,0-1 0,6-6 115,1 2 0,1-3-77,3-1 0,-1-5-385,1-2 0,-2-5 136,6-3 0,-5 1-459,1-4 0,-2-1 295,-2-4 0,0 2 246,1 2 0,-6-2 0,-2 2 0,-3 2 0,-1 2 0,-1 4 0,-3 3 0,-2 3 0,-6 5 0,-4 2 0,-3 1 0,-2 4 0,-2 4 0,4 4 227,1 0 1,4 5 47,-1-1 1,3-1 93,5 1 1,0-4-121,4 4 1,1-6-25,-1 2 1,6-3-8,5-5 1,2 2-16,1-5 0,1 0-140,-1-4 0,4-2 124,0-1 1,0-5-434,-3-7 0,-1 2 69,0-2 1,0-2-337,1-2 1,-5 1 214,1-1 1,-6 6-82,2-2 1,-3 2 29,-1 2 0,-5 1 349,-2 2 0,-5 3 0,-3 5 0,3 0 0,-3 0 0,2 1 0,2 3 0,0 2 0,-1 6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43:14.089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170 12 8008,'-11'0'-1421,"0"-5"1136,0 4 1,-1-4 284,1 5 0,3 0 0,1 0 0,-1 1 0,-3 3 0,4 2 0,-1 6 0,0-1 0,-3 0 0,4 6 0,-1 1 0,2 0 0,-2 1 0,2-4-107,2 4 1,3-4 108,-3 4 0,3-9 261,1 1-203,5-2 1,1-3 19,6-2 1,-1-3-42,0-1 0,2-6-232,2-5 1,-3-2 64,3-6 1,-2 4 114,-2-4 0,-3 4-1,-1-4 0,-3 5 14,4-1 0,-6 3 0,2 1 0,-3-1 0,-2 2 7,-3 3 0,-6 2-7,-5 5 0,-4 6 388,4 5 0,-1 1-127,1 3 0,2 1-15,-2-1 0,6 4-117,2-4 1,4 0 9,-1-4 1,3 1-181,1-1 1,1-1 125,3-3 0,3 2-119,4-5 0,0 0 60,0-4 1,5-5-240,-1-3 0,1-3 7,-1-4 1,-6 2 142,2-2 0,-7 1 58,0-1 0,-3 3 7,-1-3 0,0 2 38,0 2 1,-5 3-71,-3 1 1,-6 4 40,-1-1 1,0 3-21,4 1 1,0 0-886,-1 0 506,1 0 388,5 0 0,1 0 0,0 5 0,-1 2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43:15.033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79 35 8141,'-1'-6'-978,"-3"2"0,3 1 978,-3 0 0,3 1 0,1-3 0,-5 5 0,4 5 0,-3 3 0,3 2 0,1 1 0,0 0 0,0 1 0,0-1 0,0 0 0,0 1 0,0-1 0,1-3 0,3-1 0,-2-3 0,6 3 0,-1-4 0,9 2 0,-1-5 0,0-5 0,-4-3 0,2-2 0,2-1 0,-4-4 0,0 0 0,-1-4 0,-6 4 0,0 0 0,-4 4 0,0-1 0,-6 6 0,-6 2 0,0 3 0,-7 1 0,0 5 0,-4 2 0,2 7 0,2 1 0,-1 2 0,5-2 0,1-3 0,7 3 0,-2 2 0,5-2 0,0-4 0,4-3 0,7-2 0,4 2 0,1-3 0,7-5 0,0-2 0,4-1 0,-4-4 0,-1-4 0,-4 0 0,1-1 0,-2 1 0,-2 0 0,-3-1 0,-1 1 0,-4 4 0,1-1 0,-8 5 0,-4 0 0,-2 1 0,-1 2 0,-5 0 0,-3 0 0,2 4 0,2 0 0,-1 5 0,1-2 0,0 3 0,4 2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43:16.102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148 79 6690,'-6'-1'-637,"2"-3"637,3 3 0,1-4 0,-6 0 0,5 4 0,-4-4 0,0 5 0,4 5 0,-8 1 0,5 5 0,-1 0 0,2 1 0,1-1 0,-1 0 0,0 1 0,-1-1 0,3 0 0,-3 1 0,3-1 0,1 0 0,5-4 0,3-4 0,2-1 0,1-2 0,4-7 0,0-4 0,1-2 0,-1-5 0,-2 2 0,2-2 0,-2 0 0,-2-1 0,-3-1 0,-1 5 0,-4 0 0,0 4 0,-3 1 0,-3 2 0,-4 3 0,-4 5 0,-5 1 0,-3 3 0,-1 4 0,1 7 0,-3-2 0,4 6 0,1 0 0,2 4 0,3-2 0,0-2 0,2 2 0,3-2 0,2-2 0,5-2 0,1-3 0,3-1 0,2-4 0,5-3 0,6-3 0,2-1 0,2-5 0,2-3 0,-1-6 0,1-1 0,3-5 0,1 1 0,-2-1 0,-7 1 0,-2-1 0,-9 5 0,2-1 0,-5 1 0,-2 4 0,-6-1 0,-7 6 0,-8 6 0,-2 0 0,-2 0 0,-3 2 0,0 6 0,-5 0 0,5 7 0,0-2 0,3 3 0,2-3 0,2 6 0,-3 0 0,5 4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43:20.126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68 1086 8360,'-11'0'-1970,"-1"0"1806,1 0 0,4 0 164,-1 0 0,6 0 0,-3 0 0,0 0 0,3 5 0,-3-4 0,5 4 0,10-5 0,-2 0 0,12-1 0,-5-3 0,1 3 0,-1-3 0,3-1 0,5 1 0,4-5 0,3 2 0,6-3-140,5-2 0,2 1 141,10 0 1,2-2 162,9-2 0,2-1-147,14-3 1,-8-2-180,8 2 1,-5 2 140,0 2 0,7-2-10,-3-2 1,3 1-56,-3-1 0,5 1 97,3-5 0,6 0-102,1 1 0,0-1-260,-3 1 0,4 3 369,3 0 0,-46 8 1,1-1-16,-1-1 0,1 0 0,0-1 0,1 1 5,-1 2 0,-1 0 1,2-1-1,0 1-9,3 0 0,-1 0 0,0 1 0,-1 1 1,-2-1 0,0 1 0,0 2 0,-1 0 0,46-8 0,-1 2 0,1 2 0,1 0 0,-1 0 0,-47 3 0,0 0 0,39-7 0,7-1-158,-3 1 1,-43 7-1,-1 0 158,44-11 0,-45 9 0,0 0 0,41-5 0,-3-4 0,4 4 0,-5 0 0,1 3 0,-7 1 0,-4 0 0,-6-4-48,2 0 1,-1 1 47,-3 6 0,1-1 0,-8 6 0,-5-6 0,-3 1 0,-7 2 160,0-2 1,-6 5-161,-6-5 0,-4 2 364,0-2 0,-5 0-229,1 4 0,-3-1 319,-4 1 1,1 3-347,-5-3 1,1 1 3,0 0 0,-8 1 40,4-1-322,-4 1 329,-1 2-7,-2 0-149,-5 0-34,0-5-252,0 4 1,-5-4 89,-3 5 0,2 0 66,-2 0 0,0 0 127,-8 0 0,4 1 0,-3 3 0,-1-1 0,0 4 0,-4-4 0,3 7 0,-6-4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39:42.789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0 158 7471,'3'-10'-652,"4"3"1,3 2 651,13 5 0,5 0 0,13 0 0,5 0 0,17 0 0,5 0 0,6 0-272,9 0 1,8 1 271,7 3 0,-48-3 0,0 0-144,1 3 1,0 0-1,3-3 1,0 0 143,2 1 0,1 0 0,1 1 0,1-1 0,5 0 0,0 0 0,-3 0 0,1 0 0,4-2 0,0 0 0,0 0 0,0 0-221,0 0 1,0 0 0,4-1 0,1 0 220,2 0 0,1-1 0,-3-1 0,0-1-266,0-1 1,1-1-1,-3 0 1,0 1 292,-1-1 0,0 0 0,-1 0 0,1 0 191,1-2 1,-2 1 0,-5 1-1,-2-1-145,-1 0 0,-1-1 0,-5 2 1,1 0 183,-2 0 0,1 0 0,-1 2 0,0 1 47,1-1 0,0 0 0,39 0-344,-6-3 0,-12 4 47,-13 0 0,-11 0 526,-12-1 1,-9 3-588,-7-3 189,-4 3 0,-13 1-1092,-5 0 0,-17 5 931,-13 3 1,-14 3 25,-12 4 0,-6-2 0,-6 3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43:21.910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 1324 6199,'6'-5'0,"4"4"0,-2-3 0,-2-1 0,1 1 0,1-4 0,3 5 0,1-5 0,-1 4 0,0-3 0,0 3 0,1-5 0,4 7 0,3-6 0,2 2 0,2-2 0,6-2 0,5 3 0,2-3 0,9-2 0,3 1 0,9 0 0,4-4 0,3 0 0,8-4-159,3 4 1,11-5 158,0 1 0,6-2-341,-5-2 1,7 4 340,4 0 0,-46 8 0,0 0 0,1-2 0,0-1 0,2 1 0,2 0-80,-1 1 0,1 1 1,1-1-1,2 0 82,2-1 1,0 0-1,4-1 1,0 0 46,0-1 0,0 0 1,2 0-1,1 1-300,-3 1 1,0 0 0,1 1 0,0 0 205,1-1 0,0 0 1,1-1-1,0 0 40,-1 1 1,0 0 0,1-1 0,0 1-3,-3 2 1,0 0 0,2-1-1,0 0-12,1-2 0,1 1 1,-2 2-1,0 0 18,0-1 1,-1 1 0,-1 0 0,-1 0 0,-2 1 0,-1 1 0,0 0 0,0 1 0,0 1 0,0-1 0,1 0 0,0 0-153,-2 1 0,-1-1 0,-2-2 0,0 1 176,-5 1 1,0 1 0,0-1 0,1 0 72,0 0 1,1 1 0,0-1 0,-1-1-101,-3 0 0,0-1 0,1 1 0,-1 1 58,43-7 1,-44 8 0,0 0-12,48-12 1,-7 4 1,0-4 1,-8 4-88,0-4 0,-8 5 407,-3-1 0,-12 3-72,-4 0 0,-7 1 383,0 0 0,-7-1-383,-4 1 1,-10 4 202,-5-1 1,-3 4-202,-9-3 561,3 4-746,-12-2 1,3 4-367,-5-3 0,-5 3 125,-3-3 1,-7 3-837,-4 1 0,-4 0 193,-3 0 774,2 5 0,-14 1 0,3 6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43:22.878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101 2216 8237,'-12'4'0,"1"0"0,0 1-782,-1-1 0,5-3 469,-1 3 0,1 1 313,-5-2 0,6 2 0,2-1 0,3-3 0,-4 5 0,4-5 0,-3 3 0,4-3 0,4 3 0,-2-3 0,6-1 0,-1-1 0,5-3 0,0-1 0,3-3 0,-1-6 0,5 3 0,1-4 0,6 0 0,0-3 0,4-4 0,5-6 0,6-2 0,6-4 0,6-4 0,9-7-193,14-8 1,-33 22 0,1 0 192,1-1 0,0-1 0,1-1 0,1 1 0,-2 2 0,0 1 0,3-2 0,0-1 0,1 1 0,0 0 0,2-1 0,1 1-6,-1 0 1,0 0-1,1-2 1,0 1-192,-3 1 1,0 0 0,3 0 0,1 1 310,2-1 0,0 0 1,2-1-1,0-1-34,0 1 1,-1-1 0,2-2 0,0 0 21,-4 2 0,1 0 0,3 0 1,0 0-3,0-2 1,0 1 0,2 0 0,0 2 69,-3 1 1,-1 0 0,-1 1 0,0 0-113,-3 3 0,-2 0 0,1 1 0,-1 1 35,-1-1 1,0 1-1,-2 3 1,-1 0-101,37-23 1,-6 6 153,-9 6 0,-6 2-207,-6 1 1,-5 1-16,-10 8 1,-3-3-16,-8 6 1,-4 2 449,-7 2-910,-2 3 767,-11 0-703,-1 6 205,-5 1 1,-1 5 280,-3 0 0,-2 0 0,-6 0 0,1 1 0,0 3 0,-11 2 0,-2 6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43:23.841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23 90 8137,'-1'-7'-751,"-3"-1"0,2 1 450,-1-4 1,1 3 300,2 0 0,-1 5 0,-3-5 0,3 4 0,-3-3 0,3 4 0,1-3 0,0 2 0,0 3 0,1-4 0,3 5 0,-1 0 0,4 0 0,-3 0 0,4 0 0,-1 0 0,4 0 0,1 0 0,-1 0 0,2 5 0,2 3 0,2 3 0,6 4 0,1 3 0,2 4 0,3 1 0,5-1 0,4 6 0,-1 2 0,7 3 0,1 1 0,6 5 0,5 2 0,1 4-17,-1 4 1,5-2-57,-1 2 0,5-1 228,-1 1 1,3-3-79,1 3 0,1-1 15,2 1 1,0-1-68,4 4 0,-4 0-228,0 1 0,-2 2 311,-1-2 0,-3 3-41,3 4 0,-6-5 59,6 1 0,-7-3-107,3 0 0,-1 1-22,1-5 1,-2 0-51,-6-4 1,1-1-226,-1-3 0,0 2-133,-4-5 0,-1-4 411,-6-4 0,0-5 0,0 1 0,-6-2 0,-5-1 0,-5-6 0,-6-3 0,-1-5 0,1 0 0,0-2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43:26.136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23 57 6880,'-5'7'0,"4"-2"0,-4-5 0,0-5 0,3-2 0,-3 1 0,5-4 0,0 8 0,0-6 0,0 6 0,0-3 0,0 0 0,0 3 0,0-3 0,0 0 0,5 4 0,2-4 0,4 5 0,0 0 0,1 0 0,-1 0 0,0 0 0,1 0 0,-1 0 0,0 0 0,0 0 0,-3 0 0,-1 0 0,1 1 0,3 3 0,-3-3 0,-1 3 0,1 2 0,2-3 0,-2 4 0,0-3 0,-4 4 0,5-6-240,-3 8 1,2-9-229,-1 3 523,-4 3 10,7-6-103,-9 9 78,9-9-147,-9 4 0,6-1 42,-4 0 65,-1-1 0,3-3 0,-10 5 0,-2 2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43:27.200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89 939 8298,'-11'0'0,"0"0"0,3 0-1603,1 0 962,-1 0 641,-3 0 0,3 0 0,1 0 0,4 0 0,-3 0 0,2 0 0,3 0 0,-3 0 0,8 0 0,2 0 0,4-1 0,-2-3 0,3 3 0,0-3 0,1-1 0,3 1 0,-3-3 0,0 3 0,3-1 0,0 1 0,0 3 0,-4-3 0,4 2 0,0-2 0,1 3 0,-5-3 0,0 3 0,0 1 0,4-4 0,1 0 0,0 0 0,-1 4 0,-1 0 0,5 0 0,-1-4 0,5 1 0,3-1 0,1 4 0,4-4 0,-1 0 0,4-4 0,4 0 0,2 2 0,5-2 0,1 1 0,-1-5 0,5 5 0,3-1 0,6 1 0,1-5 0,1 1 0,-5 0 0,4 0 0,1-1 0,8 1 0,-1 0 0,2-1-136,-2 1 1,3 0 135,1-1 0,7-1 0,-3 1 0,4-4 0,-5 8 0,0-4 0,0 4 0,3-2 0,1-1 0,4 0 0,-4-1 0,1 1 0,7 0 0,2-4 0,2 0 0,6-2-339,-7 2 0,7-1 339,-3-3 0,-43 9 0,0 0 0,47-5 0,0-4 0,-8 4 0,2 0 0,2 4 0,-7 0 0,-1 4 0,-4-3-136,-3 2 0,2 2 136,2-1 0,-4-1 0,0-3 0,0 3 0,-4 1 0,0 3 0,0-4 0,-5 1 0,2-5 0,-7 1 0,-1 0 0,-3 0-22,3-1 1,-9 1 21,1 0 0,-5-1 122,1 1 0,-4 0-122,1-1 0,-6 1 336,-2 0 0,-4-1-336,1 1 0,-3 4 149,-1-1 1,-5 2-150,-3-2 0,-7-1 49,-4 6-49,-8-1 0,-2 4 0,-5 0 0,-5-4 0,-2 0 0,1 1 0,-2 3 0,0 0 0,-3 0 0,4 0 0,-1 0 0,4 0 0,-3 0 0,0 1 0,0 3 0,-3-3 0,2 3 0,-3 1 0,-4-2 0,2 6 0,-3-2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45:57.246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0 203 7968,'6'-5'-978,"-1"-1"1,-5-5 977,0-1 0,0 1 0,0 0 0,0-1 0,4 5 0,0-1 0,0 1 0,-4 1 0,0 0 0,0 6 0,0 16 0,0-1 0,0 15 0,0 1 0,0 7 0,0 3 0,0 8 0,0 3 0,0 4 0,1 6 0,3 2 0,1 5 0,2-1 0,5-9 0,-1-14 0,0-6 0,4-9 0,-1-5 37,1-9 0,-2-8 34,2-11 0,1-5 228,-1-7 0,4-3 25,-4-4 1,1-6 16,0-2 1,-4-3-137,3-1 0,2-5-150,-2-2 0,0-4-25,-4-4 1,0 1 105,1-5 1,-2-3-200,-3-5 1,-1-1 22,-2 5 1,-3 1-95,3 10 0,1 5-95,-1 11 0,1 8-13,-1 11 1,-3 6-70,3 9 1,-2 2-139,2 5 1,-3 6 448,3 2 0,-3 3 0,-1 5 0,0 1 0,0 6 0,0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45:58.265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1 113 7198,'6'-10'-1304,"6"2"1328,4-2-6,6 4 0,6-5 297,2 0 0,7-1-143,0 1 1,5 3-262,-4 1 1,-1 1 19,-3-2 1,-6 3-552,-6 5 620,-4 0 0,-12 10 0,-1 3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45:58.415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0 181 7864,'4'-7'-666,"0"-1"0,6 1 400,1-5 0,6 1 266,5 0 0,6 0 0,2-1 0,4-3 0,4 0 0,1 0 0,2 4 0,-2-3 0,-5 3 0,-6-2 0,-6 9 0,-4 0 0,-7 4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45:58.712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35 12 7898,'-12'-6'-1758,"1"1"1758,5 5 0,1 5 0,5 2 0,0 7 0,0 1 0,3 7 0,1 0 0,4 6 0,-5 6 0,5 5-183,-4 2 1,1 4 184,-1 4 0,-3 3-8,3 5 0,-4-1-1,-4 1 0,3-10 0,-3-1 0,3-13 4,1 1 1,3-12 2,1-3 0,5-11 0,-3-3 0,5-5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45:59.081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90 125 7829,'-7'-12'-524,"2"5"-654,5-1 1178,0 6 0,-5 7 0,4 7 0,-3 11 0,-2-1 0,5 6 0,-9 1 0,2 5 0,3 5 0,-5 6 0,2 8 0,0 1 0,0-1 0,4-4-132,8-8 1,9-8 135,9-11 0,6-5 276,6-10 1,5-4-76,2-11 0,8-2-324,4-12 1,-1-4 26,0-7 0,-4-3-108,1-1 0,-4-4 124,-3-4 1,-10 4 75,-9-1 0,-10-3 0,-10-4 0,-13 0 0,-9 4 0,-9 6 0,-14 5 0,-1 6 0,-9 10 0,4 6 0,-1 8 0,6 3 0,2 1 0,4 1 0,0 3 0,8 4 0,6 7 0,5-3 0,7 10 0,0-5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39:58.572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1029 136 8218,'-6'0'-1863,"1"0"1707,0 0 1,3-1 155,-1-3 0,1 3 0,-3-9 0,4 7 0,-3-4 0,2 3 0,-2-3 0,1 4 0,-4-1 0,4-2 0,-7 4 0,3-6 0,1 6 0,-2-2 0,1 2 0,-5 2 0,0 0 0,-3 0 0,-3 2 0,-5 2 0,-4 7 0,-3 8 0,-8 7 0,-4 4 0,-7 8 0,-3 3 0,-7 10 0,-2 5 0,0 7-247,0 9 0,4-1 247,-4 8 0,14-6 0,5 6 0,6-2 0,2 2 0,5 3 0,3-3 0,7-1 0,4-7 0,7-3-9,4 0 1,3 1 8,1-8 0,9 1 0,2-9 0,8-1 0,0 0 0,2 0 0,2 1 0,3-2 0,1-2 0,-5 3 0,-3 4 0,-1 6 0,0 2 0,-1 2 0,-6 2 0,-1 5-121,-2 3 1,-3 5 120,-5 2 0,-4-1 0,0-7 0,-3-6 0,3-5 0,0-6 0,4-1 0,0-2 0,0-6 0,0 0 240,0-4 1,1 4-241,3 0 0,2 1 9,6-1 0,4 2-9,3 1 0,6 6 0,1-5 0,7 5 0,1-5 0,5 3 0,6 4 0,4-2 0,0 2 0,5-8 16,-1-7 0,2-5-16,2-6 0,7-1 0,0-3 0,5-6 0,-5-5 0,6-7 0,2 0 0,2-2 0,-6-6 0,2-1 0,-6-3 0,3-6 0,1-5 0,7-2 0,1-6 0,-1 0 0,-7-3 0,5-2 0,2-2 0,-2 2 0,-1-3 0,-7 0 0,-1 0 0,-4-4 0,4 1 0,-8-3 0,0-1 0,-2-4 0,3 1 0,-5-6 0,1 2 0,-6 0-66,-2 0 0,-1 1 0,-6-2 1,1-2 129,-2 3 1,-5-3 7,2-1 0,-8-1 23,0 1 0,-2-1-64,-1-3 1,-7 2-37,-5-2 0,0 2 44,-8-2 1,5 1 110,-4-5 0,-1 4-89,-3-4 0,4 4 3,0-4 1,0 4-75,-4-3 1,0 0-13,0-1 0,-2-1-33,-1 5 1,-1-6 76,-7-1 0,2 3-84,-6-4 1,1 3 70,-1-2 0,-3-2-151,-4-2 1,-1 2 121,0-2 0,5-1 51,-1 5 1,0-5-16,-4 5 1,2 3 11,2-3 0,-1 5-40,5-1 1,-1 1 4,0-5 1,3 7 23,-6-4 1,5 1-4,-1 4 1,-1-9-23,0 4 1,1 0 14,4 8 0,1-1-7,2-3 1,-4 3-5,4 1 1,-5 1 0,1 7 0,1-1 56,-4 4 0,-1 0-48,0 0 1,-4 1-70,2 3 0,0-1 68,-1 5 1,-4-5-75,-3 5 0,-4 3 20,4 5 0,-6 0-9,2-1 0,-1-1 27,0 5 0,-1 0-8,2 4 1,-3 1 39,-1 2 0,0-2 0,0 2 0,0-2 0,0-1 0,-1 0 0,-3-1 0,2 1 0,-5 0 0,3 1 0,-4 2 0,2-2 0,-1 3 0,-7-3 0,3-2 0,-3 6 0,3 2 0,-2-1 0,-2 1 0,-1 1 0,-3 3 0,2 0 0,2 0 0,1 0 0,-5 0 0,2 3 0,-2 1 0,2 9 0,2-2 0,2 8 0,-3-2 0,5 6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45:59.389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102 41 7917,'5'-11'-1365,"-2"3"1092,4 1 1,0 3 272,0-4 0,3 6 0,-5 3 0,3 10 0,-3 6 0,-5 5 0,-2 7 0,-1 5 0,0 6 0,-4 9 0,-1 5 0,-3 11 0,-2 5 0,-2 13 0,-2 10-220,5-44 0,1 0 0,-8 48 100,0-11 0,10-8 232,2-10 0,4-9 450,3-14-593,0-7 1,5-22-429,3-4 459,-3-6 0,5-11 0,-4-1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46:06.193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125 57 7964,'-6'-6'-1952,"1"1"1952,5 0 0,1 3 0,3-6 0,2 5 0,5-5 0,1 4 0,-1-1-29,0 1 0,0 3 82,1-3 1,-3 3-2,2 1 0,-6 0 9,6 0 0,-2 0-157,2 0 1,-3 5 84,-1 2 0,-3 3-97,4 2 1,-6 4 121,2 3 0,-7 2-14,0 2 0,-6 0 0,1-1 0,-5 1 0,-3-1 0,3-3 108,5 0 1,-2-5 3,3 1 517,2-8-409,-1 4 0,12-11 43,1 0 0,8-5-132,4-7 1,2 1-17,2 0 0,-4 1-85,0 2 1,-6 3-140,3 5 0,-4 0 53,-1 0 1,-4 6-142,-4 6 1,-3 4-80,-3 7 0,-7 4 91,-5 3 0,-7-1 227,0 1 1,-2-5-133,-6 2 0,3-5 222,-3-3 0,5-2-52,-1-6 0,5-5-90,3-2 1,4-4-408,-1-4 0,2-2 417,2-5 0,1-1 0,2 1 0,-2 0 0,4-6 0,-5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45:52.994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 18 6191,'6'0'0,"-1"0"0,0 0 0,-2 5 0,4 3 0,-4 7 0,0 3 0,-1 4 0,-2 7 0,0 5 0,0 8 0,0 7 0,0 7 0,0 0 0,1 1 0,3 3 0,-2-5 0,6-6 0,-1-5 0,5-10 0,0-5 0,3-3 0,-2-12 0,2-6 0,-3-6 0,0-2 0,3-2-27,0-6 0,1-2 105,-1-12 1,-1 0 98,5-8 0,0 0-78,3-4 0,-3-1 193,0-3 0,0-2 15,4-5 0,-1 0-99,1-1 1,-4-3-205,0 0 1,-2 0-222,2 4 0,-1 5 68,-3 2 0,-4 13-666,0 6 414,1 10 1,-11 9 400,3 8 0,-3 7 0,-1 4 0,-5 2 0,-2 7 0,-4 1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45:53.844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12 125 7799,'-6'0'-1623,"1"-1"1623,5-3 0,0 3 0,5-8 0,2 5 0,5-5 0,3 2 0,6-3 0,5-2 0,10 1 95,-3 0 0,8-1-18,-4 1 0,1 1-375,-4 2 0,-5 3 203,-3 5 95,-7 0 0,-3 5 0,-4 2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45:53.982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0 91 8053,'9'0'-1015,"2"0"1,-1 0 1014,9 0 0,0-4 0,4 1 0,4-6 0,3 1 0,7-2 0,1-1 0,-4 3 0,-4 1 0,-5-1 0,7-3 0,-3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45:55.505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 91 8145,'0'-12'-1055,"0"1"0,0 0 1055,0-1 0,0 5 0,0-1 0,0 1 0,0-1 0,0 1 0,0 4 0,1-2 0,3 5 0,-3 5 0,3 3 0,1 8 0,-2 7 0,1 4 0,-4 7 0,1 6 0,3 6 0,-3 0 0,3 7 0,-2 0 0,-2 3 0,3 3 0,1-2 0,1-3 0,-1-9 0,-3-5 0,3-2 0,1-9 0,-1-7 0,1-5 0,-2-10 0,4 3 0,4-3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45:55.895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214 101 8057,'-1'-6'-581,"-3"2"-73,3 2 1,-5 4 653,2 2 0,-2 3 0,-5 8 0,-6 8 0,-2 7 0,-1 4 0,1 3 0,-2 9 0,2 6 0,-1 4 0,1 0 0,4-5 0,8-6 0,3-6 0,8-9 0,7-8 0,8-6 0,7-9-9,4-3 1,3-12 164,1-3 0,5-8-170,2 0 1,-2-3-191,-1-5 1,1-2 66,-1-4 1,-1-3 142,-3-1 0,-6-2-21,-6-3 0,-5-2 15,-10 3 0,-2-3 0,-5-1 0,-10 4 0,-5 4 0,-11 8 0,-8 6 0,-2 6 0,-10 5 0,7 6 0,-6 2 0,6 4 0,-2 4 0,4 2 0,0 6 0,6-1 0,4 5 0,4 2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45:56.178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158 80 8140,'2'-19'0,"1"0"0,0 6-601,5-2-753,-1 7 1354,4 3 0,-4 10 0,-4 3 0,-1 8 0,-2 6 0,-2 7 0,-1 9 0,0 2 5,-4 5 0,-2 10 85,-6 1 0,1 6 89,-5 2 0,0 1-132,-3 10 0,0 3 80,3 1 0,3-3-157,5-12 0,3-8-142,1-7 1,4-7-189,-1-4 0,3-10-24,1-5 384,0-5 0,0-2 0,0 2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46:18.805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33 79 7810,'-7'-3'-1609,"-1"-1"1609,6-5 0,-4 8 0,2-3 0,3 1 0,-3 0 0,4 0 0,4-4 0,-2 3 0,6-4 0,3 5 0,4-5 0,4 4 0,-4-3 0,4 4 0,-4-1 0,4 3 0,-4 1 0,4 0 0,-4 0 0,-2 5 0,-5 3 0,1 7 0,-5 4 0,-1 7 0,-3 4 0,-1 3 0,-3 1 0,-6 0 0,-5 0 0,-5 0 0,1-1 0,3-1 0,1-6 0,-2-1 0,2-10 0,4 1 0,4-5 30,4-5 136,-2-1 1,14-10 93,2-2 1,12-3-179,-1-2 1,9-3-146,-1 0 0,2-1-36,2 1 1,-1 2-275,-3-2 1,1 4 245,-4 3 1,3-2 126,-4 3 0,-4 2 0,-7 1 0,-3 3 0,0 1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2:45:49.505"/>
    </inkml:context>
    <inkml:brush xml:id="br0">
      <inkml:brushProperty name="width" value="0.17143" units="cm"/>
      <inkml:brushProperty name="height" value="0.17143" units="cm"/>
      <inkml:brushProperty name="color" value="#004F8B"/>
    </inkml:brush>
  </inkml:definitions>
  <inkml:trace contextRef="#ctx0" brushRef="#br0">23 216 7647,'-1'-8'-1435,"-3"1"1435,3 4 0,-4-7 0,5 4 0,-5-6 0,3 6 0,-3-4 0,5 8 0,0-6 0,0 5 0,0-2 0,0 0 0,0 4 0,0-4 0,0 15 0,4 3 0,0 9 0,5 2-42,-2 3 1,0 8 164,0 10 0,2 7-213,6 8 0,-2 4 131,2 8 1,2 2-62,2 5 1,1-10 55,-1-5 0,2-15 194,-2-8 0,-1-9-60,1-6 1,-6-12 61,3-6 0,-4-7 11,-1-5 1,1-2 275,-1-6 0,2-8-112,2-2 0,-3-10-76,3-2 0,-1-2-461,1-9 1,-4 2 142,1-6 0,-1-2-232,-3-2 1,-2-5 95,1-6 0,-4 4-46,1-8 0,1 2-54,-1-1 1,1 8-87,-2 2 0,-1 18-205,1 5 221,-1 18-203,-2 6 1,0 11 238,0 3 0,0 3 257,0 8 0,0 0 0,0 8 0,0-3 0,-5 13 0,-2-4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8C9F99-1677-1543-B826-4A7881D0A0D0}" type="datetimeFigureOut">
              <a:rPr lang="en-US" smtClean="0"/>
              <a:t>10/29/20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6231B-3141-CC4E-B058-1C8E426AF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572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3AEA19B3-BC6D-4E56-93BC-B9B0EF1523FC}" type="datetime1">
              <a:rPr lang="en-US" smtClean="0"/>
              <a:pPr/>
              <a:t>10/29/20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86D9-467F-164E-8D39-7F8E831494B7}" type="datetimeFigureOut">
              <a:rPr lang="en-US" smtClean="0"/>
              <a:pPr/>
              <a:t>10/29/20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FFC3B-43BF-4749-94BA-2201851814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86D9-467F-164E-8D39-7F8E831494B7}" type="datetimeFigureOut">
              <a:rPr lang="en-US" smtClean="0"/>
              <a:pPr/>
              <a:t>10/29/20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FFC3B-43BF-4749-94BA-220185181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86D9-467F-164E-8D39-7F8E831494B7}" type="datetimeFigureOut">
              <a:rPr lang="en-US" smtClean="0"/>
              <a:pPr/>
              <a:t>10/29/20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86D9-467F-164E-8D39-7F8E831494B7}" type="datetimeFigureOut">
              <a:rPr lang="en-US" smtClean="0"/>
              <a:pPr/>
              <a:t>10/29/20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FFC3B-43BF-4749-94BA-220185181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86D9-467F-164E-8D39-7F8E831494B7}" type="datetimeFigureOut">
              <a:rPr lang="en-US" smtClean="0"/>
              <a:pPr/>
              <a:t>10/29/20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FFC3B-43BF-4749-94BA-220185181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86D9-467F-164E-8D39-7F8E831494B7}" type="datetimeFigureOut">
              <a:rPr lang="en-US" smtClean="0"/>
              <a:pPr/>
              <a:t>10/29/20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FFC3B-43BF-4749-94BA-220185181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858486D9-467F-164E-8D39-7F8E831494B7}" type="datetimeFigureOut">
              <a:rPr lang="en-US" smtClean="0"/>
              <a:pPr/>
              <a:t>10/29/20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301A2-9537-4F11-903A-9D7FEDBB449A}" type="datetime1">
              <a:rPr lang="en-US" smtClean="0"/>
              <a:pPr/>
              <a:t>10/29/20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86D9-467F-164E-8D39-7F8E831494B7}" type="datetimeFigureOut">
              <a:rPr lang="en-US" smtClean="0"/>
              <a:pPr/>
              <a:t>10/29/20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FFC3B-43BF-4749-94BA-220185181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86D9-467F-164E-8D39-7F8E831494B7}" type="datetimeFigureOut">
              <a:rPr lang="en-US" smtClean="0"/>
              <a:pPr/>
              <a:t>10/29/20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FFC3B-43BF-4749-94BA-220185181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86D9-467F-164E-8D39-7F8E831494B7}" type="datetimeFigureOut">
              <a:rPr lang="en-US" smtClean="0"/>
              <a:pPr/>
              <a:t>10/29/20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FFC3B-43BF-4749-94BA-220185181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86D9-467F-164E-8D39-7F8E831494B7}" type="datetimeFigureOut">
              <a:rPr lang="en-US" smtClean="0"/>
              <a:pPr/>
              <a:t>10/29/20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FFC3B-43BF-4749-94BA-220185181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86D9-467F-164E-8D39-7F8E831494B7}" type="datetimeFigureOut">
              <a:rPr lang="en-US" smtClean="0"/>
              <a:pPr/>
              <a:t>10/29/20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858486D9-467F-164E-8D39-7F8E831494B7}" type="datetimeFigureOut">
              <a:rPr lang="en-US" smtClean="0"/>
              <a:pPr/>
              <a:t>10/29/20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B7FFC3B-43BF-4749-94BA-220185181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7" r:id="rId1"/>
    <p:sldLayoutId id="2147484798" r:id="rId2"/>
    <p:sldLayoutId id="2147484799" r:id="rId3"/>
    <p:sldLayoutId id="2147484800" r:id="rId4"/>
    <p:sldLayoutId id="2147484801" r:id="rId5"/>
    <p:sldLayoutId id="2147484802" r:id="rId6"/>
    <p:sldLayoutId id="2147484803" r:id="rId7"/>
    <p:sldLayoutId id="2147484804" r:id="rId8"/>
    <p:sldLayoutId id="2147484805" r:id="rId9"/>
    <p:sldLayoutId id="2147484806" r:id="rId10"/>
    <p:sldLayoutId id="2147484807" r:id="rId11"/>
    <p:sldLayoutId id="2147484808" r:id="rId12"/>
    <p:sldLayoutId id="2147484809" r:id="rId13"/>
    <p:sldLayoutId id="2147484810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9.png"/><Relationship Id="rId18" Type="http://schemas.openxmlformats.org/officeDocument/2006/relationships/customXml" Target="../ink/ink136.xml"/><Relationship Id="rId26" Type="http://schemas.openxmlformats.org/officeDocument/2006/relationships/customXml" Target="../ink/ink140.xml"/><Relationship Id="rId39" Type="http://schemas.openxmlformats.org/officeDocument/2006/relationships/image" Target="../media/image133.png"/><Relationship Id="rId21" Type="http://schemas.openxmlformats.org/officeDocument/2006/relationships/image" Target="../media/image103.png"/><Relationship Id="rId34" Type="http://schemas.openxmlformats.org/officeDocument/2006/relationships/customXml" Target="../ink/ink144.xml"/><Relationship Id="rId42" Type="http://schemas.openxmlformats.org/officeDocument/2006/relationships/customXml" Target="../ink/ink148.xml"/><Relationship Id="rId47" Type="http://schemas.openxmlformats.org/officeDocument/2006/relationships/image" Target="../media/image137.png"/><Relationship Id="rId50" Type="http://schemas.openxmlformats.org/officeDocument/2006/relationships/customXml" Target="../ink/ink152.xml"/><Relationship Id="rId55" Type="http://schemas.openxmlformats.org/officeDocument/2006/relationships/image" Target="../media/image161.png"/><Relationship Id="rId7" Type="http://schemas.openxmlformats.org/officeDocument/2006/relationships/image" Target="../media/image96.png"/><Relationship Id="rId2" Type="http://schemas.openxmlformats.org/officeDocument/2006/relationships/customXml" Target="../ink/ink128.xml"/><Relationship Id="rId16" Type="http://schemas.openxmlformats.org/officeDocument/2006/relationships/customXml" Target="../ink/ink135.xml"/><Relationship Id="rId29" Type="http://schemas.openxmlformats.org/officeDocument/2006/relationships/image" Target="../media/image107.png"/><Relationship Id="rId11" Type="http://schemas.openxmlformats.org/officeDocument/2006/relationships/image" Target="../media/image98.png"/><Relationship Id="rId24" Type="http://schemas.openxmlformats.org/officeDocument/2006/relationships/customXml" Target="../ink/ink139.xml"/><Relationship Id="rId32" Type="http://schemas.openxmlformats.org/officeDocument/2006/relationships/customXml" Target="../ink/ink143.xml"/><Relationship Id="rId37" Type="http://schemas.openxmlformats.org/officeDocument/2006/relationships/image" Target="../media/image132.png"/><Relationship Id="rId40" Type="http://schemas.openxmlformats.org/officeDocument/2006/relationships/customXml" Target="../ink/ink147.xml"/><Relationship Id="rId45" Type="http://schemas.openxmlformats.org/officeDocument/2006/relationships/image" Target="../media/image136.png"/><Relationship Id="rId53" Type="http://schemas.openxmlformats.org/officeDocument/2006/relationships/image" Target="../media/image160.png"/><Relationship Id="rId5" Type="http://schemas.openxmlformats.org/officeDocument/2006/relationships/image" Target="../media/image95.png"/><Relationship Id="rId10" Type="http://schemas.openxmlformats.org/officeDocument/2006/relationships/customXml" Target="../ink/ink132.xml"/><Relationship Id="rId19" Type="http://schemas.openxmlformats.org/officeDocument/2006/relationships/image" Target="../media/image102.png"/><Relationship Id="rId31" Type="http://schemas.openxmlformats.org/officeDocument/2006/relationships/image" Target="../media/image108.png"/><Relationship Id="rId44" Type="http://schemas.openxmlformats.org/officeDocument/2006/relationships/customXml" Target="../ink/ink149.xml"/><Relationship Id="rId52" Type="http://schemas.openxmlformats.org/officeDocument/2006/relationships/customXml" Target="../ink/ink153.xml"/><Relationship Id="rId4" Type="http://schemas.openxmlformats.org/officeDocument/2006/relationships/customXml" Target="../ink/ink129.xml"/><Relationship Id="rId9" Type="http://schemas.openxmlformats.org/officeDocument/2006/relationships/image" Target="../media/image97.png"/><Relationship Id="rId14" Type="http://schemas.openxmlformats.org/officeDocument/2006/relationships/customXml" Target="../ink/ink134.xml"/><Relationship Id="rId22" Type="http://schemas.openxmlformats.org/officeDocument/2006/relationships/customXml" Target="../ink/ink138.xml"/><Relationship Id="rId27" Type="http://schemas.openxmlformats.org/officeDocument/2006/relationships/image" Target="../media/image106.png"/><Relationship Id="rId30" Type="http://schemas.openxmlformats.org/officeDocument/2006/relationships/customXml" Target="../ink/ink142.xml"/><Relationship Id="rId35" Type="http://schemas.openxmlformats.org/officeDocument/2006/relationships/image" Target="../media/image131.png"/><Relationship Id="rId43" Type="http://schemas.openxmlformats.org/officeDocument/2006/relationships/image" Target="../media/image135.png"/><Relationship Id="rId48" Type="http://schemas.openxmlformats.org/officeDocument/2006/relationships/customXml" Target="../ink/ink151.xml"/><Relationship Id="rId56" Type="http://schemas.openxmlformats.org/officeDocument/2006/relationships/image" Target="../media/image138.png"/><Relationship Id="rId8" Type="http://schemas.openxmlformats.org/officeDocument/2006/relationships/customXml" Target="../ink/ink131.xml"/><Relationship Id="rId51" Type="http://schemas.openxmlformats.org/officeDocument/2006/relationships/image" Target="../media/image159.png"/><Relationship Id="rId3" Type="http://schemas.openxmlformats.org/officeDocument/2006/relationships/image" Target="../media/image94.png"/><Relationship Id="rId12" Type="http://schemas.openxmlformats.org/officeDocument/2006/relationships/customXml" Target="../ink/ink133.xml"/><Relationship Id="rId17" Type="http://schemas.openxmlformats.org/officeDocument/2006/relationships/image" Target="../media/image101.png"/><Relationship Id="rId25" Type="http://schemas.openxmlformats.org/officeDocument/2006/relationships/image" Target="../media/image105.png"/><Relationship Id="rId33" Type="http://schemas.openxmlformats.org/officeDocument/2006/relationships/image" Target="../media/image130.png"/><Relationship Id="rId38" Type="http://schemas.openxmlformats.org/officeDocument/2006/relationships/customXml" Target="../ink/ink146.xml"/><Relationship Id="rId46" Type="http://schemas.openxmlformats.org/officeDocument/2006/relationships/customXml" Target="../ink/ink150.xml"/><Relationship Id="rId20" Type="http://schemas.openxmlformats.org/officeDocument/2006/relationships/customXml" Target="../ink/ink137.xml"/><Relationship Id="rId41" Type="http://schemas.openxmlformats.org/officeDocument/2006/relationships/image" Target="../media/image134.png"/><Relationship Id="rId54" Type="http://schemas.openxmlformats.org/officeDocument/2006/relationships/customXml" Target="../ink/ink15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0.xml"/><Relationship Id="rId15" Type="http://schemas.openxmlformats.org/officeDocument/2006/relationships/image" Target="../media/image100.png"/><Relationship Id="rId23" Type="http://schemas.openxmlformats.org/officeDocument/2006/relationships/image" Target="../media/image104.png"/><Relationship Id="rId28" Type="http://schemas.openxmlformats.org/officeDocument/2006/relationships/customXml" Target="../ink/ink141.xml"/><Relationship Id="rId36" Type="http://schemas.openxmlformats.org/officeDocument/2006/relationships/customXml" Target="../ink/ink145.xml"/><Relationship Id="rId49" Type="http://schemas.openxmlformats.org/officeDocument/2006/relationships/image" Target="../media/image158.png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450.png"/><Relationship Id="rId21" Type="http://schemas.openxmlformats.org/officeDocument/2006/relationships/customXml" Target="../ink/ink164.xml"/><Relationship Id="rId47" Type="http://schemas.openxmlformats.org/officeDocument/2006/relationships/customXml" Target="../ink/ink172.xml"/><Relationship Id="rId63" Type="http://schemas.openxmlformats.org/officeDocument/2006/relationships/customXml" Target="../ink/ink180.xml"/><Relationship Id="rId68" Type="http://schemas.openxmlformats.org/officeDocument/2006/relationships/image" Target="../media/image166.png"/><Relationship Id="rId84" Type="http://schemas.openxmlformats.org/officeDocument/2006/relationships/image" Target="../media/image174.png"/><Relationship Id="rId89" Type="http://schemas.openxmlformats.org/officeDocument/2006/relationships/customXml" Target="../ink/ink193.xml"/><Relationship Id="rId16" Type="http://schemas.openxmlformats.org/officeDocument/2006/relationships/image" Target="../media/image1401.png"/><Relationship Id="rId11" Type="http://schemas.openxmlformats.org/officeDocument/2006/relationships/customXml" Target="../ink/ink159.xml"/><Relationship Id="rId32" Type="http://schemas.openxmlformats.org/officeDocument/2006/relationships/image" Target="../media/image1480.png"/><Relationship Id="rId53" Type="http://schemas.openxmlformats.org/officeDocument/2006/relationships/customXml" Target="../ink/ink175.xml"/><Relationship Id="rId58" Type="http://schemas.openxmlformats.org/officeDocument/2006/relationships/image" Target="../media/image1610.png"/><Relationship Id="rId74" Type="http://schemas.openxmlformats.org/officeDocument/2006/relationships/image" Target="../media/image169.png"/><Relationship Id="rId79" Type="http://schemas.openxmlformats.org/officeDocument/2006/relationships/customXml" Target="../ink/ink188.xml"/><Relationship Id="rId5" Type="http://schemas.openxmlformats.org/officeDocument/2006/relationships/customXml" Target="../ink/ink156.xml"/><Relationship Id="rId90" Type="http://schemas.openxmlformats.org/officeDocument/2006/relationships/image" Target="../media/image177.png"/><Relationship Id="rId95" Type="http://schemas.openxmlformats.org/officeDocument/2006/relationships/customXml" Target="../ink/ink196.xml"/><Relationship Id="rId14" Type="http://schemas.openxmlformats.org/officeDocument/2006/relationships/image" Target="../media/image1390.png"/><Relationship Id="rId22" Type="http://schemas.openxmlformats.org/officeDocument/2006/relationships/image" Target="../media/image1430.png"/><Relationship Id="rId27" Type="http://schemas.openxmlformats.org/officeDocument/2006/relationships/customXml" Target="../ink/ink167.xml"/><Relationship Id="rId30" Type="http://schemas.openxmlformats.org/officeDocument/2006/relationships/image" Target="../media/image1470.png"/><Relationship Id="rId35" Type="http://schemas.openxmlformats.org/officeDocument/2006/relationships/customXml" Target="../ink/ink171.xml"/><Relationship Id="rId48" Type="http://schemas.openxmlformats.org/officeDocument/2006/relationships/image" Target="../media/image1560.png"/><Relationship Id="rId56" Type="http://schemas.openxmlformats.org/officeDocument/2006/relationships/image" Target="../media/image1601.png"/><Relationship Id="rId64" Type="http://schemas.openxmlformats.org/officeDocument/2006/relationships/image" Target="../media/image164.png"/><Relationship Id="rId69" Type="http://schemas.openxmlformats.org/officeDocument/2006/relationships/customXml" Target="../ink/ink183.xml"/><Relationship Id="rId77" Type="http://schemas.openxmlformats.org/officeDocument/2006/relationships/customXml" Target="../ink/ink187.xml"/><Relationship Id="rId100" Type="http://schemas.openxmlformats.org/officeDocument/2006/relationships/image" Target="../media/image182.png"/><Relationship Id="rId8" Type="http://schemas.openxmlformats.org/officeDocument/2006/relationships/image" Target="../media/image1360.png"/><Relationship Id="rId51" Type="http://schemas.openxmlformats.org/officeDocument/2006/relationships/customXml" Target="../ink/ink174.xml"/><Relationship Id="rId72" Type="http://schemas.openxmlformats.org/officeDocument/2006/relationships/image" Target="../media/image168.png"/><Relationship Id="rId80" Type="http://schemas.openxmlformats.org/officeDocument/2006/relationships/image" Target="../media/image172.png"/><Relationship Id="rId85" Type="http://schemas.openxmlformats.org/officeDocument/2006/relationships/customXml" Target="../ink/ink191.xml"/><Relationship Id="rId93" Type="http://schemas.openxmlformats.org/officeDocument/2006/relationships/customXml" Target="../ink/ink195.xml"/><Relationship Id="rId98" Type="http://schemas.openxmlformats.org/officeDocument/2006/relationships/image" Target="../media/image181.png"/><Relationship Id="rId3" Type="http://schemas.openxmlformats.org/officeDocument/2006/relationships/customXml" Target="../ink/ink155.xml"/><Relationship Id="rId12" Type="http://schemas.openxmlformats.org/officeDocument/2006/relationships/image" Target="../media/image1380.png"/><Relationship Id="rId17" Type="http://schemas.openxmlformats.org/officeDocument/2006/relationships/customXml" Target="../ink/ink162.xml"/><Relationship Id="rId25" Type="http://schemas.openxmlformats.org/officeDocument/2006/relationships/customXml" Target="../ink/ink166.xml"/><Relationship Id="rId33" Type="http://schemas.openxmlformats.org/officeDocument/2006/relationships/customXml" Target="../ink/ink170.xml"/><Relationship Id="rId46" Type="http://schemas.openxmlformats.org/officeDocument/2006/relationships/image" Target="../media/image1550.png"/><Relationship Id="rId59" Type="http://schemas.openxmlformats.org/officeDocument/2006/relationships/customXml" Target="../ink/ink178.xml"/><Relationship Id="rId67" Type="http://schemas.openxmlformats.org/officeDocument/2006/relationships/customXml" Target="../ink/ink182.xml"/><Relationship Id="rId20" Type="http://schemas.openxmlformats.org/officeDocument/2006/relationships/image" Target="../media/image1420.png"/><Relationship Id="rId54" Type="http://schemas.openxmlformats.org/officeDocument/2006/relationships/image" Target="../media/image1590.png"/><Relationship Id="rId62" Type="http://schemas.openxmlformats.org/officeDocument/2006/relationships/image" Target="../media/image163.png"/><Relationship Id="rId70" Type="http://schemas.openxmlformats.org/officeDocument/2006/relationships/image" Target="../media/image167.png"/><Relationship Id="rId75" Type="http://schemas.openxmlformats.org/officeDocument/2006/relationships/customXml" Target="../ink/ink186.xml"/><Relationship Id="rId83" Type="http://schemas.openxmlformats.org/officeDocument/2006/relationships/customXml" Target="../ink/ink190.xml"/><Relationship Id="rId88" Type="http://schemas.openxmlformats.org/officeDocument/2006/relationships/image" Target="../media/image176.png"/><Relationship Id="rId91" Type="http://schemas.openxmlformats.org/officeDocument/2006/relationships/customXml" Target="../ink/ink194.xml"/><Relationship Id="rId96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0.png"/><Relationship Id="rId15" Type="http://schemas.openxmlformats.org/officeDocument/2006/relationships/customXml" Target="../ink/ink161.xml"/><Relationship Id="rId23" Type="http://schemas.openxmlformats.org/officeDocument/2006/relationships/customXml" Target="../ink/ink165.xml"/><Relationship Id="rId28" Type="http://schemas.openxmlformats.org/officeDocument/2006/relationships/image" Target="../media/image1460.png"/><Relationship Id="rId49" Type="http://schemas.openxmlformats.org/officeDocument/2006/relationships/customXml" Target="../ink/ink173.xml"/><Relationship Id="rId57" Type="http://schemas.openxmlformats.org/officeDocument/2006/relationships/customXml" Target="../ink/ink177.xml"/><Relationship Id="rId10" Type="http://schemas.openxmlformats.org/officeDocument/2006/relationships/image" Target="../media/image1370.png"/><Relationship Id="rId31" Type="http://schemas.openxmlformats.org/officeDocument/2006/relationships/customXml" Target="../ink/ink169.xml"/><Relationship Id="rId52" Type="http://schemas.openxmlformats.org/officeDocument/2006/relationships/image" Target="../media/image1580.png"/><Relationship Id="rId60" Type="http://schemas.openxmlformats.org/officeDocument/2006/relationships/image" Target="../media/image162.png"/><Relationship Id="rId65" Type="http://schemas.openxmlformats.org/officeDocument/2006/relationships/customXml" Target="../ink/ink181.xml"/><Relationship Id="rId73" Type="http://schemas.openxmlformats.org/officeDocument/2006/relationships/customXml" Target="../ink/ink185.xml"/><Relationship Id="rId78" Type="http://schemas.openxmlformats.org/officeDocument/2006/relationships/image" Target="../media/image171.png"/><Relationship Id="rId81" Type="http://schemas.openxmlformats.org/officeDocument/2006/relationships/customXml" Target="../ink/ink189.xml"/><Relationship Id="rId86" Type="http://schemas.openxmlformats.org/officeDocument/2006/relationships/image" Target="../media/image175.png"/><Relationship Id="rId94" Type="http://schemas.openxmlformats.org/officeDocument/2006/relationships/image" Target="../media/image179.png"/><Relationship Id="rId99" Type="http://schemas.openxmlformats.org/officeDocument/2006/relationships/customXml" Target="../ink/ink198.xml"/><Relationship Id="rId4" Type="http://schemas.openxmlformats.org/officeDocument/2006/relationships/image" Target="../media/image1340.png"/><Relationship Id="rId9" Type="http://schemas.openxmlformats.org/officeDocument/2006/relationships/customXml" Target="../ink/ink158.xml"/><Relationship Id="rId13" Type="http://schemas.openxmlformats.org/officeDocument/2006/relationships/customXml" Target="../ink/ink160.xml"/><Relationship Id="rId18" Type="http://schemas.openxmlformats.org/officeDocument/2006/relationships/image" Target="../media/image1410.png"/><Relationship Id="rId34" Type="http://schemas.openxmlformats.org/officeDocument/2006/relationships/image" Target="../media/image1490.png"/><Relationship Id="rId50" Type="http://schemas.openxmlformats.org/officeDocument/2006/relationships/image" Target="../media/image1570.png"/><Relationship Id="rId55" Type="http://schemas.openxmlformats.org/officeDocument/2006/relationships/customXml" Target="../ink/ink176.xml"/><Relationship Id="rId76" Type="http://schemas.openxmlformats.org/officeDocument/2006/relationships/image" Target="../media/image170.png"/><Relationship Id="rId97" Type="http://schemas.openxmlformats.org/officeDocument/2006/relationships/customXml" Target="../ink/ink197.xml"/><Relationship Id="rId7" Type="http://schemas.openxmlformats.org/officeDocument/2006/relationships/customXml" Target="../ink/ink157.xml"/><Relationship Id="rId71" Type="http://schemas.openxmlformats.org/officeDocument/2006/relationships/customXml" Target="../ink/ink184.xml"/><Relationship Id="rId92" Type="http://schemas.openxmlformats.org/officeDocument/2006/relationships/image" Target="../media/image178.png"/><Relationship Id="rId2" Type="http://schemas.openxmlformats.org/officeDocument/2006/relationships/image" Target="../media/image1000.png"/><Relationship Id="rId29" Type="http://schemas.openxmlformats.org/officeDocument/2006/relationships/customXml" Target="../ink/ink168.xml"/><Relationship Id="rId24" Type="http://schemas.openxmlformats.org/officeDocument/2006/relationships/image" Target="../media/image1440.png"/><Relationship Id="rId66" Type="http://schemas.openxmlformats.org/officeDocument/2006/relationships/image" Target="../media/image165.png"/><Relationship Id="rId87" Type="http://schemas.openxmlformats.org/officeDocument/2006/relationships/customXml" Target="../ink/ink192.xml"/><Relationship Id="rId61" Type="http://schemas.openxmlformats.org/officeDocument/2006/relationships/customXml" Target="../ink/ink179.xml"/><Relationship Id="rId82" Type="http://schemas.openxmlformats.org/officeDocument/2006/relationships/image" Target="../media/image173.png"/><Relationship Id="rId19" Type="http://schemas.openxmlformats.org/officeDocument/2006/relationships/customXml" Target="../ink/ink16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39.xml"/><Relationship Id="rId21" Type="http://schemas.openxmlformats.org/officeDocument/2006/relationships/customXml" Target="../ink/ink207.xml"/><Relationship Id="rId42" Type="http://schemas.openxmlformats.org/officeDocument/2006/relationships/image" Target="../media/image196.png"/><Relationship Id="rId63" Type="http://schemas.openxmlformats.org/officeDocument/2006/relationships/customXml" Target="../ink/ink219.xml"/><Relationship Id="rId84" Type="http://schemas.openxmlformats.org/officeDocument/2006/relationships/image" Target="../media/image188.png"/><Relationship Id="rId89" Type="http://schemas.openxmlformats.org/officeDocument/2006/relationships/customXml" Target="../ink/ink225.xml"/><Relationship Id="rId112" Type="http://schemas.openxmlformats.org/officeDocument/2006/relationships/image" Target="../media/image213.png"/><Relationship Id="rId16" Type="http://schemas.openxmlformats.org/officeDocument/2006/relationships/image" Target="../media/image183.png"/><Relationship Id="rId107" Type="http://schemas.openxmlformats.org/officeDocument/2006/relationships/customXml" Target="../ink/ink234.xml"/><Relationship Id="rId11" Type="http://schemas.openxmlformats.org/officeDocument/2006/relationships/customXml" Target="../ink/ink203.xml"/><Relationship Id="rId37" Type="http://schemas.openxmlformats.org/officeDocument/2006/relationships/customXml" Target="../ink/ink209.xml"/><Relationship Id="rId53" Type="http://schemas.openxmlformats.org/officeDocument/2006/relationships/customXml" Target="../ink/ink214.xml"/><Relationship Id="rId58" Type="http://schemas.openxmlformats.org/officeDocument/2006/relationships/image" Target="../media/image204.png"/><Relationship Id="rId79" Type="http://schemas.openxmlformats.org/officeDocument/2006/relationships/customXml" Target="../ink/ink220.xml"/><Relationship Id="rId102" Type="http://schemas.openxmlformats.org/officeDocument/2006/relationships/image" Target="../media/image208.png"/><Relationship Id="rId123" Type="http://schemas.openxmlformats.org/officeDocument/2006/relationships/customXml" Target="../ink/ink242.xml"/><Relationship Id="rId5" Type="http://schemas.openxmlformats.org/officeDocument/2006/relationships/customXml" Target="../ink/ink200.xml"/><Relationship Id="rId90" Type="http://schemas.openxmlformats.org/officeDocument/2006/relationships/image" Target="../media/image191.png"/><Relationship Id="rId95" Type="http://schemas.openxmlformats.org/officeDocument/2006/relationships/customXml" Target="../ink/ink228.xml"/><Relationship Id="rId14" Type="http://schemas.openxmlformats.org/officeDocument/2006/relationships/image" Target="../media/image1820.png"/><Relationship Id="rId22" Type="http://schemas.openxmlformats.org/officeDocument/2006/relationships/image" Target="../media/image186.png"/><Relationship Id="rId43" Type="http://schemas.openxmlformats.org/officeDocument/2006/relationships/customXml" Target="../ink/ink211.xml"/><Relationship Id="rId48" Type="http://schemas.openxmlformats.org/officeDocument/2006/relationships/image" Target="../media/image199.png"/><Relationship Id="rId56" Type="http://schemas.openxmlformats.org/officeDocument/2006/relationships/image" Target="../media/image203.png"/><Relationship Id="rId100" Type="http://schemas.openxmlformats.org/officeDocument/2006/relationships/image" Target="../media/image207.png"/><Relationship Id="rId105" Type="http://schemas.openxmlformats.org/officeDocument/2006/relationships/customXml" Target="../ink/ink233.xml"/><Relationship Id="rId113" Type="http://schemas.openxmlformats.org/officeDocument/2006/relationships/customXml" Target="../ink/ink237.xml"/><Relationship Id="rId118" Type="http://schemas.openxmlformats.org/officeDocument/2006/relationships/image" Target="../media/image218.png"/><Relationship Id="rId126" Type="http://schemas.openxmlformats.org/officeDocument/2006/relationships/image" Target="../media/image222.png"/><Relationship Id="rId8" Type="http://schemas.openxmlformats.org/officeDocument/2006/relationships/image" Target="../media/image1790.png"/><Relationship Id="rId51" Type="http://schemas.openxmlformats.org/officeDocument/2006/relationships/customXml" Target="../ink/ink213.xml"/><Relationship Id="rId80" Type="http://schemas.openxmlformats.org/officeDocument/2006/relationships/image" Target="../media/image215.png"/><Relationship Id="rId85" Type="http://schemas.openxmlformats.org/officeDocument/2006/relationships/customXml" Target="../ink/ink223.xml"/><Relationship Id="rId93" Type="http://schemas.openxmlformats.org/officeDocument/2006/relationships/customXml" Target="../ink/ink227.xml"/><Relationship Id="rId98" Type="http://schemas.openxmlformats.org/officeDocument/2006/relationships/image" Target="../media/image198.png"/><Relationship Id="rId121" Type="http://schemas.openxmlformats.org/officeDocument/2006/relationships/customXml" Target="../ink/ink241.xml"/><Relationship Id="rId3" Type="http://schemas.openxmlformats.org/officeDocument/2006/relationships/customXml" Target="../ink/ink199.xml"/><Relationship Id="rId17" Type="http://schemas.openxmlformats.org/officeDocument/2006/relationships/customXml" Target="../ink/ink205.xml"/><Relationship Id="rId59" Type="http://schemas.openxmlformats.org/officeDocument/2006/relationships/customXml" Target="../ink/ink217.xml"/><Relationship Id="rId103" Type="http://schemas.openxmlformats.org/officeDocument/2006/relationships/customXml" Target="../ink/ink232.xml"/><Relationship Id="rId108" Type="http://schemas.openxmlformats.org/officeDocument/2006/relationships/image" Target="../media/image211.png"/><Relationship Id="rId116" Type="http://schemas.openxmlformats.org/officeDocument/2006/relationships/image" Target="../media/image217.png"/><Relationship Id="rId124" Type="http://schemas.openxmlformats.org/officeDocument/2006/relationships/image" Target="../media/image221.png"/><Relationship Id="rId20" Type="http://schemas.openxmlformats.org/officeDocument/2006/relationships/image" Target="../media/image185.png"/><Relationship Id="rId41" Type="http://schemas.openxmlformats.org/officeDocument/2006/relationships/customXml" Target="../ink/ink210.xml"/><Relationship Id="rId54" Type="http://schemas.openxmlformats.org/officeDocument/2006/relationships/image" Target="../media/image202.png"/><Relationship Id="rId62" Type="http://schemas.openxmlformats.org/officeDocument/2006/relationships/image" Target="../media/image206.png"/><Relationship Id="rId83" Type="http://schemas.openxmlformats.org/officeDocument/2006/relationships/customXml" Target="../ink/ink222.xml"/><Relationship Id="rId88" Type="http://schemas.openxmlformats.org/officeDocument/2006/relationships/image" Target="../media/image190.png"/><Relationship Id="rId91" Type="http://schemas.openxmlformats.org/officeDocument/2006/relationships/customXml" Target="../ink/ink226.xml"/><Relationship Id="rId96" Type="http://schemas.openxmlformats.org/officeDocument/2006/relationships/image" Target="../media/image197.png"/><Relationship Id="rId111" Type="http://schemas.openxmlformats.org/officeDocument/2006/relationships/customXml" Target="../ink/ink2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80.png"/><Relationship Id="rId15" Type="http://schemas.openxmlformats.org/officeDocument/2006/relationships/customXml" Target="../ink/ink204.xml"/><Relationship Id="rId23" Type="http://schemas.openxmlformats.org/officeDocument/2006/relationships/customXml" Target="../ink/ink208.xml"/><Relationship Id="rId36" Type="http://schemas.openxmlformats.org/officeDocument/2006/relationships/image" Target="../media/image193.png"/><Relationship Id="rId49" Type="http://schemas.openxmlformats.org/officeDocument/2006/relationships/customXml" Target="../ink/ink212.xml"/><Relationship Id="rId57" Type="http://schemas.openxmlformats.org/officeDocument/2006/relationships/customXml" Target="../ink/ink216.xml"/><Relationship Id="rId106" Type="http://schemas.openxmlformats.org/officeDocument/2006/relationships/image" Target="../media/image210.png"/><Relationship Id="rId114" Type="http://schemas.openxmlformats.org/officeDocument/2006/relationships/image" Target="../media/image216.png"/><Relationship Id="rId119" Type="http://schemas.openxmlformats.org/officeDocument/2006/relationships/customXml" Target="../ink/ink240.xml"/><Relationship Id="rId10" Type="http://schemas.openxmlformats.org/officeDocument/2006/relationships/image" Target="../media/image1801.png"/><Relationship Id="rId52" Type="http://schemas.openxmlformats.org/officeDocument/2006/relationships/image" Target="../media/image201.png"/><Relationship Id="rId60" Type="http://schemas.openxmlformats.org/officeDocument/2006/relationships/image" Target="../media/image205.png"/><Relationship Id="rId78" Type="http://schemas.openxmlformats.org/officeDocument/2006/relationships/image" Target="../media/image214.png"/><Relationship Id="rId81" Type="http://schemas.openxmlformats.org/officeDocument/2006/relationships/customXml" Target="../ink/ink221.xml"/><Relationship Id="rId86" Type="http://schemas.openxmlformats.org/officeDocument/2006/relationships/image" Target="../media/image189.png"/><Relationship Id="rId94" Type="http://schemas.openxmlformats.org/officeDocument/2006/relationships/image" Target="../media/image194.png"/><Relationship Id="rId99" Type="http://schemas.openxmlformats.org/officeDocument/2006/relationships/customXml" Target="../ink/ink230.xml"/><Relationship Id="rId101" Type="http://schemas.openxmlformats.org/officeDocument/2006/relationships/customXml" Target="../ink/ink231.xml"/><Relationship Id="rId122" Type="http://schemas.openxmlformats.org/officeDocument/2006/relationships/image" Target="../media/image220.png"/><Relationship Id="rId4" Type="http://schemas.openxmlformats.org/officeDocument/2006/relationships/image" Target="../media/image1770.png"/><Relationship Id="rId9" Type="http://schemas.openxmlformats.org/officeDocument/2006/relationships/customXml" Target="../ink/ink202.xml"/><Relationship Id="rId18" Type="http://schemas.openxmlformats.org/officeDocument/2006/relationships/image" Target="../media/image184.png"/><Relationship Id="rId109" Type="http://schemas.openxmlformats.org/officeDocument/2006/relationships/customXml" Target="../ink/ink235.xml"/><Relationship Id="rId50" Type="http://schemas.openxmlformats.org/officeDocument/2006/relationships/image" Target="../media/image200.png"/><Relationship Id="rId55" Type="http://schemas.openxmlformats.org/officeDocument/2006/relationships/customXml" Target="../ink/ink215.xml"/><Relationship Id="rId97" Type="http://schemas.openxmlformats.org/officeDocument/2006/relationships/customXml" Target="../ink/ink229.xml"/><Relationship Id="rId104" Type="http://schemas.openxmlformats.org/officeDocument/2006/relationships/image" Target="../media/image209.png"/><Relationship Id="rId120" Type="http://schemas.openxmlformats.org/officeDocument/2006/relationships/image" Target="../media/image219.png"/><Relationship Id="rId125" Type="http://schemas.openxmlformats.org/officeDocument/2006/relationships/customXml" Target="../ink/ink243.xml"/><Relationship Id="rId7" Type="http://schemas.openxmlformats.org/officeDocument/2006/relationships/customXml" Target="../ink/ink201.xml"/><Relationship Id="rId92" Type="http://schemas.openxmlformats.org/officeDocument/2006/relationships/image" Target="../media/image192.png"/><Relationship Id="rId2" Type="http://schemas.openxmlformats.org/officeDocument/2006/relationships/image" Target="../media/image1760.png"/><Relationship Id="rId40" Type="http://schemas.openxmlformats.org/officeDocument/2006/relationships/image" Target="../media/image195.png"/><Relationship Id="rId87" Type="http://schemas.openxmlformats.org/officeDocument/2006/relationships/customXml" Target="../ink/ink224.xml"/><Relationship Id="rId110" Type="http://schemas.openxmlformats.org/officeDocument/2006/relationships/image" Target="../media/image212.png"/><Relationship Id="rId115" Type="http://schemas.openxmlformats.org/officeDocument/2006/relationships/customXml" Target="../ink/ink238.xml"/><Relationship Id="rId61" Type="http://schemas.openxmlformats.org/officeDocument/2006/relationships/customXml" Target="../ink/ink218.xml"/><Relationship Id="rId82" Type="http://schemas.openxmlformats.org/officeDocument/2006/relationships/image" Target="../media/image187.png"/><Relationship Id="rId19" Type="http://schemas.openxmlformats.org/officeDocument/2006/relationships/customXml" Target="../ink/ink20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34.png"/><Relationship Id="rId117" Type="http://schemas.openxmlformats.org/officeDocument/2006/relationships/customXml" Target="../ink/ink277.xml"/><Relationship Id="rId21" Type="http://schemas.openxmlformats.org/officeDocument/2006/relationships/customXml" Target="../ink/ink246.xml"/><Relationship Id="rId84" Type="http://schemas.openxmlformats.org/officeDocument/2006/relationships/image" Target="../media/image226.png"/><Relationship Id="rId89" Type="http://schemas.openxmlformats.org/officeDocument/2006/relationships/customXml" Target="../ink/ink263.xml"/><Relationship Id="rId112" Type="http://schemas.openxmlformats.org/officeDocument/2006/relationships/image" Target="../media/image249.png"/><Relationship Id="rId133" Type="http://schemas.openxmlformats.org/officeDocument/2006/relationships/customXml" Target="../ink/ink285.xml"/><Relationship Id="rId138" Type="http://schemas.openxmlformats.org/officeDocument/2006/relationships/image" Target="../media/image266.png"/><Relationship Id="rId107" Type="http://schemas.openxmlformats.org/officeDocument/2006/relationships/customXml" Target="../ink/ink272.xml"/><Relationship Id="rId32" Type="http://schemas.openxmlformats.org/officeDocument/2006/relationships/image" Target="../media/image237.png"/><Relationship Id="rId74" Type="http://schemas.openxmlformats.org/officeDocument/2006/relationships/image" Target="../media/image258.png"/><Relationship Id="rId79" Type="http://schemas.openxmlformats.org/officeDocument/2006/relationships/customXml" Target="../ink/ink258.xml"/><Relationship Id="rId102" Type="http://schemas.openxmlformats.org/officeDocument/2006/relationships/image" Target="../media/image244.png"/><Relationship Id="rId123" Type="http://schemas.openxmlformats.org/officeDocument/2006/relationships/customXml" Target="../ink/ink280.xml"/><Relationship Id="rId128" Type="http://schemas.openxmlformats.org/officeDocument/2006/relationships/image" Target="../media/image261.png"/><Relationship Id="rId90" Type="http://schemas.openxmlformats.org/officeDocument/2006/relationships/image" Target="../media/image229.png"/><Relationship Id="rId95" Type="http://schemas.openxmlformats.org/officeDocument/2006/relationships/customXml" Target="../ink/ink266.xml"/><Relationship Id="rId22" Type="http://schemas.openxmlformats.org/officeDocument/2006/relationships/image" Target="../media/image232.png"/><Relationship Id="rId27" Type="http://schemas.openxmlformats.org/officeDocument/2006/relationships/customXml" Target="../ink/ink249.xml"/><Relationship Id="rId30" Type="http://schemas.openxmlformats.org/officeDocument/2006/relationships/image" Target="../media/image236.png"/><Relationship Id="rId35" Type="http://schemas.openxmlformats.org/officeDocument/2006/relationships/customXml" Target="../ink/ink253.xml"/><Relationship Id="rId77" Type="http://schemas.openxmlformats.org/officeDocument/2006/relationships/customXml" Target="../ink/ink257.xml"/><Relationship Id="rId100" Type="http://schemas.openxmlformats.org/officeDocument/2006/relationships/image" Target="../media/image243.png"/><Relationship Id="rId105" Type="http://schemas.openxmlformats.org/officeDocument/2006/relationships/customXml" Target="../ink/ink271.xml"/><Relationship Id="rId113" Type="http://schemas.openxmlformats.org/officeDocument/2006/relationships/customXml" Target="../ink/ink275.xml"/><Relationship Id="rId118" Type="http://schemas.openxmlformats.org/officeDocument/2006/relationships/image" Target="../media/image252.png"/><Relationship Id="rId126" Type="http://schemas.openxmlformats.org/officeDocument/2006/relationships/image" Target="../media/image260.png"/><Relationship Id="rId134" Type="http://schemas.openxmlformats.org/officeDocument/2006/relationships/image" Target="../media/image264.png"/><Relationship Id="rId139" Type="http://schemas.openxmlformats.org/officeDocument/2006/relationships/customXml" Target="../ink/ink288.xml"/><Relationship Id="rId72" Type="http://schemas.openxmlformats.org/officeDocument/2006/relationships/image" Target="../media/image257.png"/><Relationship Id="rId80" Type="http://schemas.openxmlformats.org/officeDocument/2006/relationships/image" Target="../media/image224.png"/><Relationship Id="rId85" Type="http://schemas.openxmlformats.org/officeDocument/2006/relationships/customXml" Target="../ink/ink261.xml"/><Relationship Id="rId93" Type="http://schemas.openxmlformats.org/officeDocument/2006/relationships/customXml" Target="../ink/ink265.xml"/><Relationship Id="rId98" Type="http://schemas.openxmlformats.org/officeDocument/2006/relationships/image" Target="../media/image242.png"/><Relationship Id="rId121" Type="http://schemas.openxmlformats.org/officeDocument/2006/relationships/customXml" Target="../ink/ink279.xml"/><Relationship Id="rId3" Type="http://schemas.openxmlformats.org/officeDocument/2006/relationships/customXml" Target="../ink/ink244.xml"/><Relationship Id="rId25" Type="http://schemas.openxmlformats.org/officeDocument/2006/relationships/customXml" Target="../ink/ink248.xml"/><Relationship Id="rId33" Type="http://schemas.openxmlformats.org/officeDocument/2006/relationships/customXml" Target="../ink/ink252.xml"/><Relationship Id="rId103" Type="http://schemas.openxmlformats.org/officeDocument/2006/relationships/customXml" Target="../ink/ink270.xml"/><Relationship Id="rId108" Type="http://schemas.openxmlformats.org/officeDocument/2006/relationships/image" Target="../media/image247.png"/><Relationship Id="rId116" Type="http://schemas.openxmlformats.org/officeDocument/2006/relationships/image" Target="../media/image251.png"/><Relationship Id="rId124" Type="http://schemas.openxmlformats.org/officeDocument/2006/relationships/image" Target="../media/image255.png"/><Relationship Id="rId129" Type="http://schemas.openxmlformats.org/officeDocument/2006/relationships/customXml" Target="../ink/ink283.xml"/><Relationship Id="rId137" Type="http://schemas.openxmlformats.org/officeDocument/2006/relationships/customXml" Target="../ink/ink287.xml"/><Relationship Id="rId20" Type="http://schemas.openxmlformats.org/officeDocument/2006/relationships/image" Target="../media/image231.png"/><Relationship Id="rId70" Type="http://schemas.openxmlformats.org/officeDocument/2006/relationships/image" Target="../media/image256.png"/><Relationship Id="rId75" Type="http://schemas.openxmlformats.org/officeDocument/2006/relationships/customXml" Target="../ink/ink256.xml"/><Relationship Id="rId83" Type="http://schemas.openxmlformats.org/officeDocument/2006/relationships/customXml" Target="../ink/ink260.xml"/><Relationship Id="rId88" Type="http://schemas.openxmlformats.org/officeDocument/2006/relationships/image" Target="../media/image228.png"/><Relationship Id="rId91" Type="http://schemas.openxmlformats.org/officeDocument/2006/relationships/customXml" Target="../ink/ink264.xml"/><Relationship Id="rId96" Type="http://schemas.openxmlformats.org/officeDocument/2006/relationships/image" Target="../media/image241.png"/><Relationship Id="rId111" Type="http://schemas.openxmlformats.org/officeDocument/2006/relationships/customXml" Target="../ink/ink274.xml"/><Relationship Id="rId132" Type="http://schemas.openxmlformats.org/officeDocument/2006/relationships/image" Target="../media/image263.png"/><Relationship Id="rId140" Type="http://schemas.openxmlformats.org/officeDocument/2006/relationships/image" Target="../media/image267.png"/><Relationship Id="rId1" Type="http://schemas.openxmlformats.org/officeDocument/2006/relationships/slideLayout" Target="../slideLayouts/slideLayout2.xml"/><Relationship Id="rId23" Type="http://schemas.openxmlformats.org/officeDocument/2006/relationships/customXml" Target="../ink/ink247.xml"/><Relationship Id="rId28" Type="http://schemas.openxmlformats.org/officeDocument/2006/relationships/image" Target="../media/image235.png"/><Relationship Id="rId106" Type="http://schemas.openxmlformats.org/officeDocument/2006/relationships/image" Target="../media/image246.png"/><Relationship Id="rId114" Type="http://schemas.openxmlformats.org/officeDocument/2006/relationships/image" Target="../media/image250.png"/><Relationship Id="rId119" Type="http://schemas.openxmlformats.org/officeDocument/2006/relationships/customXml" Target="../ink/ink278.xml"/><Relationship Id="rId127" Type="http://schemas.openxmlformats.org/officeDocument/2006/relationships/customXml" Target="../ink/ink282.xml"/><Relationship Id="rId31" Type="http://schemas.openxmlformats.org/officeDocument/2006/relationships/customXml" Target="../ink/ink251.xml"/><Relationship Id="rId73" Type="http://schemas.openxmlformats.org/officeDocument/2006/relationships/customXml" Target="../ink/ink255.xml"/><Relationship Id="rId78" Type="http://schemas.openxmlformats.org/officeDocument/2006/relationships/image" Target="../media/image223.png"/><Relationship Id="rId81" Type="http://schemas.openxmlformats.org/officeDocument/2006/relationships/customXml" Target="../ink/ink259.xml"/><Relationship Id="rId86" Type="http://schemas.openxmlformats.org/officeDocument/2006/relationships/image" Target="../media/image227.png"/><Relationship Id="rId94" Type="http://schemas.openxmlformats.org/officeDocument/2006/relationships/image" Target="../media/image240.png"/><Relationship Id="rId99" Type="http://schemas.openxmlformats.org/officeDocument/2006/relationships/customXml" Target="../ink/ink268.xml"/><Relationship Id="rId101" Type="http://schemas.openxmlformats.org/officeDocument/2006/relationships/customXml" Target="../ink/ink269.xml"/><Relationship Id="rId122" Type="http://schemas.openxmlformats.org/officeDocument/2006/relationships/image" Target="../media/image254.png"/><Relationship Id="rId130" Type="http://schemas.openxmlformats.org/officeDocument/2006/relationships/image" Target="../media/image262.png"/><Relationship Id="rId135" Type="http://schemas.openxmlformats.org/officeDocument/2006/relationships/customXml" Target="../ink/ink286.xml"/><Relationship Id="rId18" Type="http://schemas.openxmlformats.org/officeDocument/2006/relationships/image" Target="../media/image230.png"/><Relationship Id="rId109" Type="http://schemas.openxmlformats.org/officeDocument/2006/relationships/customXml" Target="../ink/ink273.xml"/><Relationship Id="rId34" Type="http://schemas.openxmlformats.org/officeDocument/2006/relationships/image" Target="../media/image238.png"/><Relationship Id="rId76" Type="http://schemas.openxmlformats.org/officeDocument/2006/relationships/image" Target="../media/image259.png"/><Relationship Id="rId97" Type="http://schemas.openxmlformats.org/officeDocument/2006/relationships/customXml" Target="../ink/ink267.xml"/><Relationship Id="rId104" Type="http://schemas.openxmlformats.org/officeDocument/2006/relationships/image" Target="../media/image245.png"/><Relationship Id="rId120" Type="http://schemas.openxmlformats.org/officeDocument/2006/relationships/image" Target="../media/image253.png"/><Relationship Id="rId125" Type="http://schemas.openxmlformats.org/officeDocument/2006/relationships/customXml" Target="../ink/ink281.xml"/><Relationship Id="rId71" Type="http://schemas.openxmlformats.org/officeDocument/2006/relationships/customXml" Target="../ink/ink254.xml"/><Relationship Id="rId92" Type="http://schemas.openxmlformats.org/officeDocument/2006/relationships/image" Target="../media/image239.png"/><Relationship Id="rId2" Type="http://schemas.openxmlformats.org/officeDocument/2006/relationships/image" Target="../media/image1300.png"/><Relationship Id="rId29" Type="http://schemas.openxmlformats.org/officeDocument/2006/relationships/customXml" Target="../ink/ink250.xml"/><Relationship Id="rId24" Type="http://schemas.openxmlformats.org/officeDocument/2006/relationships/image" Target="../media/image233.png"/><Relationship Id="rId87" Type="http://schemas.openxmlformats.org/officeDocument/2006/relationships/customXml" Target="../ink/ink262.xml"/><Relationship Id="rId110" Type="http://schemas.openxmlformats.org/officeDocument/2006/relationships/image" Target="../media/image248.png"/><Relationship Id="rId115" Type="http://schemas.openxmlformats.org/officeDocument/2006/relationships/customXml" Target="../ink/ink276.xml"/><Relationship Id="rId131" Type="http://schemas.openxmlformats.org/officeDocument/2006/relationships/customXml" Target="../ink/ink284.xml"/><Relationship Id="rId136" Type="http://schemas.openxmlformats.org/officeDocument/2006/relationships/image" Target="../media/image265.png"/><Relationship Id="rId82" Type="http://schemas.openxmlformats.org/officeDocument/2006/relationships/image" Target="../media/image225.png"/><Relationship Id="rId19" Type="http://schemas.openxmlformats.org/officeDocument/2006/relationships/customXml" Target="../ink/ink24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94.xml"/><Relationship Id="rId18" Type="http://schemas.openxmlformats.org/officeDocument/2006/relationships/image" Target="../media/image273.png"/><Relationship Id="rId26" Type="http://schemas.openxmlformats.org/officeDocument/2006/relationships/image" Target="../media/image277.png"/><Relationship Id="rId39" Type="http://schemas.openxmlformats.org/officeDocument/2006/relationships/customXml" Target="../ink/ink307.xml"/><Relationship Id="rId21" Type="http://schemas.openxmlformats.org/officeDocument/2006/relationships/customXml" Target="../ink/ink298.xml"/><Relationship Id="rId34" Type="http://schemas.openxmlformats.org/officeDocument/2006/relationships/image" Target="../media/image281.png"/><Relationship Id="rId42" Type="http://schemas.openxmlformats.org/officeDocument/2006/relationships/image" Target="../media/image285.png"/><Relationship Id="rId47" Type="http://schemas.openxmlformats.org/officeDocument/2006/relationships/customXml" Target="../ink/ink311.xml"/><Relationship Id="rId50" Type="http://schemas.openxmlformats.org/officeDocument/2006/relationships/image" Target="../media/image289.png"/><Relationship Id="rId7" Type="http://schemas.openxmlformats.org/officeDocument/2006/relationships/customXml" Target="../ink/ink291.xml"/><Relationship Id="rId2" Type="http://schemas.openxmlformats.org/officeDocument/2006/relationships/image" Target="../media/image1500.png"/><Relationship Id="rId16" Type="http://schemas.openxmlformats.org/officeDocument/2006/relationships/image" Target="../media/image272.png"/><Relationship Id="rId29" Type="http://schemas.openxmlformats.org/officeDocument/2006/relationships/customXml" Target="../ink/ink302.xml"/><Relationship Id="rId11" Type="http://schemas.openxmlformats.org/officeDocument/2006/relationships/customXml" Target="../ink/ink293.xml"/><Relationship Id="rId24" Type="http://schemas.openxmlformats.org/officeDocument/2006/relationships/image" Target="../media/image276.png"/><Relationship Id="rId32" Type="http://schemas.openxmlformats.org/officeDocument/2006/relationships/image" Target="../media/image280.png"/><Relationship Id="rId37" Type="http://schemas.openxmlformats.org/officeDocument/2006/relationships/customXml" Target="../ink/ink306.xml"/><Relationship Id="rId40" Type="http://schemas.openxmlformats.org/officeDocument/2006/relationships/image" Target="../media/image284.png"/><Relationship Id="rId45" Type="http://schemas.openxmlformats.org/officeDocument/2006/relationships/customXml" Target="../ink/ink310.xml"/><Relationship Id="rId5" Type="http://schemas.openxmlformats.org/officeDocument/2006/relationships/customXml" Target="../ink/ink290.xml"/><Relationship Id="rId15" Type="http://schemas.openxmlformats.org/officeDocument/2006/relationships/customXml" Target="../ink/ink295.xml"/><Relationship Id="rId23" Type="http://schemas.openxmlformats.org/officeDocument/2006/relationships/customXml" Target="../ink/ink299.xml"/><Relationship Id="rId28" Type="http://schemas.openxmlformats.org/officeDocument/2006/relationships/image" Target="../media/image278.png"/><Relationship Id="rId36" Type="http://schemas.openxmlformats.org/officeDocument/2006/relationships/image" Target="../media/image282.png"/><Relationship Id="rId49" Type="http://schemas.openxmlformats.org/officeDocument/2006/relationships/customXml" Target="../ink/ink312.xml"/><Relationship Id="rId10" Type="http://schemas.openxmlformats.org/officeDocument/2006/relationships/image" Target="../media/image269.png"/><Relationship Id="rId19" Type="http://schemas.openxmlformats.org/officeDocument/2006/relationships/customXml" Target="../ink/ink297.xml"/><Relationship Id="rId31" Type="http://schemas.openxmlformats.org/officeDocument/2006/relationships/customXml" Target="../ink/ink303.xml"/><Relationship Id="rId44" Type="http://schemas.openxmlformats.org/officeDocument/2006/relationships/image" Target="../media/image286.png"/><Relationship Id="rId4" Type="http://schemas.openxmlformats.org/officeDocument/2006/relationships/image" Target="../media/image2650.png"/><Relationship Id="rId9" Type="http://schemas.openxmlformats.org/officeDocument/2006/relationships/customXml" Target="../ink/ink292.xml"/><Relationship Id="rId14" Type="http://schemas.openxmlformats.org/officeDocument/2006/relationships/image" Target="../media/image271.png"/><Relationship Id="rId22" Type="http://schemas.openxmlformats.org/officeDocument/2006/relationships/image" Target="../media/image275.png"/><Relationship Id="rId27" Type="http://schemas.openxmlformats.org/officeDocument/2006/relationships/customXml" Target="../ink/ink301.xml"/><Relationship Id="rId30" Type="http://schemas.openxmlformats.org/officeDocument/2006/relationships/image" Target="../media/image279.png"/><Relationship Id="rId35" Type="http://schemas.openxmlformats.org/officeDocument/2006/relationships/customXml" Target="../ink/ink305.xml"/><Relationship Id="rId43" Type="http://schemas.openxmlformats.org/officeDocument/2006/relationships/customXml" Target="../ink/ink309.xml"/><Relationship Id="rId48" Type="http://schemas.openxmlformats.org/officeDocument/2006/relationships/image" Target="../media/image288.png"/><Relationship Id="rId8" Type="http://schemas.openxmlformats.org/officeDocument/2006/relationships/image" Target="../media/image268.png"/><Relationship Id="rId3" Type="http://schemas.openxmlformats.org/officeDocument/2006/relationships/customXml" Target="../ink/ink289.xml"/><Relationship Id="rId12" Type="http://schemas.openxmlformats.org/officeDocument/2006/relationships/image" Target="../media/image270.png"/><Relationship Id="rId17" Type="http://schemas.openxmlformats.org/officeDocument/2006/relationships/customXml" Target="../ink/ink296.xml"/><Relationship Id="rId25" Type="http://schemas.openxmlformats.org/officeDocument/2006/relationships/customXml" Target="../ink/ink300.xml"/><Relationship Id="rId33" Type="http://schemas.openxmlformats.org/officeDocument/2006/relationships/customXml" Target="../ink/ink304.xml"/><Relationship Id="rId38" Type="http://schemas.openxmlformats.org/officeDocument/2006/relationships/image" Target="../media/image283.png"/><Relationship Id="rId46" Type="http://schemas.openxmlformats.org/officeDocument/2006/relationships/image" Target="../media/image287.png"/><Relationship Id="rId20" Type="http://schemas.openxmlformats.org/officeDocument/2006/relationships/image" Target="../media/image274.png"/><Relationship Id="rId41" Type="http://schemas.openxmlformats.org/officeDocument/2006/relationships/customXml" Target="../ink/ink30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6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49.xml"/><Relationship Id="rId299" Type="http://schemas.openxmlformats.org/officeDocument/2006/relationships/customXml" Target="../ink/ink438.xml"/><Relationship Id="rId63" Type="http://schemas.openxmlformats.org/officeDocument/2006/relationships/customXml" Target="../ink/ink322.xml"/><Relationship Id="rId159" Type="http://schemas.openxmlformats.org/officeDocument/2006/relationships/customXml" Target="../ink/ink370.xml"/><Relationship Id="rId324" Type="http://schemas.openxmlformats.org/officeDocument/2006/relationships/image" Target="../media/image423.png"/><Relationship Id="rId170" Type="http://schemas.openxmlformats.org/officeDocument/2006/relationships/image" Target="../media/image360.png"/><Relationship Id="rId226" Type="http://schemas.openxmlformats.org/officeDocument/2006/relationships/image" Target="../media/image388.png"/><Relationship Id="rId268" Type="http://schemas.openxmlformats.org/officeDocument/2006/relationships/image" Target="../media/image411.png"/><Relationship Id="rId74" Type="http://schemas.openxmlformats.org/officeDocument/2006/relationships/image" Target="../media/image312.png"/><Relationship Id="rId128" Type="http://schemas.openxmlformats.org/officeDocument/2006/relationships/image" Target="../media/image339.png"/><Relationship Id="rId5" Type="http://schemas.openxmlformats.org/officeDocument/2006/relationships/customXml" Target="../ink/ink314.xml"/><Relationship Id="rId181" Type="http://schemas.openxmlformats.org/officeDocument/2006/relationships/customXml" Target="../ink/ink381.xml"/><Relationship Id="rId237" Type="http://schemas.openxmlformats.org/officeDocument/2006/relationships/customXml" Target="../ink/ink409.xml"/><Relationship Id="rId279" Type="http://schemas.openxmlformats.org/officeDocument/2006/relationships/customXml" Target="../ink/ink429.xml"/><Relationship Id="rId139" Type="http://schemas.openxmlformats.org/officeDocument/2006/relationships/customXml" Target="../ink/ink360.xml"/><Relationship Id="rId290" Type="http://schemas.openxmlformats.org/officeDocument/2006/relationships/image" Target="../media/image292.png"/><Relationship Id="rId304" Type="http://schemas.openxmlformats.org/officeDocument/2006/relationships/image" Target="../media/image298.png"/><Relationship Id="rId85" Type="http://schemas.openxmlformats.org/officeDocument/2006/relationships/customXml" Target="../ink/ink333.xml"/><Relationship Id="rId150" Type="http://schemas.openxmlformats.org/officeDocument/2006/relationships/image" Target="../media/image350.png"/><Relationship Id="rId171" Type="http://schemas.openxmlformats.org/officeDocument/2006/relationships/customXml" Target="../ink/ink376.xml"/><Relationship Id="rId192" Type="http://schemas.openxmlformats.org/officeDocument/2006/relationships/image" Target="../media/image371.png"/><Relationship Id="rId206" Type="http://schemas.openxmlformats.org/officeDocument/2006/relationships/image" Target="../media/image378.png"/><Relationship Id="rId227" Type="http://schemas.openxmlformats.org/officeDocument/2006/relationships/customXml" Target="../ink/ink404.xml"/><Relationship Id="rId248" Type="http://schemas.openxmlformats.org/officeDocument/2006/relationships/image" Target="../media/image399.png"/><Relationship Id="rId269" Type="http://schemas.openxmlformats.org/officeDocument/2006/relationships/customXml" Target="../ink/ink425.xml"/><Relationship Id="rId12" Type="http://schemas.openxmlformats.org/officeDocument/2006/relationships/image" Target="../media/image2811.png"/><Relationship Id="rId108" Type="http://schemas.openxmlformats.org/officeDocument/2006/relationships/image" Target="../media/image329.png"/><Relationship Id="rId129" Type="http://schemas.openxmlformats.org/officeDocument/2006/relationships/customXml" Target="../ink/ink355.xml"/><Relationship Id="rId280" Type="http://schemas.openxmlformats.org/officeDocument/2006/relationships/image" Target="../media/image417.png"/><Relationship Id="rId315" Type="http://schemas.openxmlformats.org/officeDocument/2006/relationships/customXml" Target="../ink/ink446.xml"/><Relationship Id="rId75" Type="http://schemas.openxmlformats.org/officeDocument/2006/relationships/customXml" Target="../ink/ink328.xml"/><Relationship Id="rId96" Type="http://schemas.openxmlformats.org/officeDocument/2006/relationships/image" Target="../media/image323.png"/><Relationship Id="rId140" Type="http://schemas.openxmlformats.org/officeDocument/2006/relationships/image" Target="../media/image345.png"/><Relationship Id="rId161" Type="http://schemas.openxmlformats.org/officeDocument/2006/relationships/customXml" Target="../ink/ink371.xml"/><Relationship Id="rId182" Type="http://schemas.openxmlformats.org/officeDocument/2006/relationships/image" Target="../media/image366.png"/><Relationship Id="rId217" Type="http://schemas.openxmlformats.org/officeDocument/2006/relationships/customXml" Target="../ink/ink399.xml"/><Relationship Id="rId6" Type="http://schemas.openxmlformats.org/officeDocument/2006/relationships/image" Target="../media/image2780.png"/><Relationship Id="rId238" Type="http://schemas.openxmlformats.org/officeDocument/2006/relationships/image" Target="../media/image394.png"/><Relationship Id="rId259" Type="http://schemas.openxmlformats.org/officeDocument/2006/relationships/customXml" Target="../ink/ink420.xml"/><Relationship Id="rId119" Type="http://schemas.openxmlformats.org/officeDocument/2006/relationships/customXml" Target="../ink/ink350.xml"/><Relationship Id="rId270" Type="http://schemas.openxmlformats.org/officeDocument/2006/relationships/image" Target="../media/image412.png"/><Relationship Id="rId291" Type="http://schemas.openxmlformats.org/officeDocument/2006/relationships/customXml" Target="../ink/ink434.xml"/><Relationship Id="rId305" Type="http://schemas.openxmlformats.org/officeDocument/2006/relationships/customXml" Target="../ink/ink441.xml"/><Relationship Id="rId326" Type="http://schemas.openxmlformats.org/officeDocument/2006/relationships/image" Target="../media/image424.png"/><Relationship Id="rId65" Type="http://schemas.openxmlformats.org/officeDocument/2006/relationships/customXml" Target="../ink/ink323.xml"/><Relationship Id="rId86" Type="http://schemas.openxmlformats.org/officeDocument/2006/relationships/image" Target="../media/image318.png"/><Relationship Id="rId130" Type="http://schemas.openxmlformats.org/officeDocument/2006/relationships/image" Target="../media/image340.png"/><Relationship Id="rId151" Type="http://schemas.openxmlformats.org/officeDocument/2006/relationships/customXml" Target="../ink/ink366.xml"/><Relationship Id="rId172" Type="http://schemas.openxmlformats.org/officeDocument/2006/relationships/image" Target="../media/image361.png"/><Relationship Id="rId193" Type="http://schemas.openxmlformats.org/officeDocument/2006/relationships/customXml" Target="../ink/ink387.xml"/><Relationship Id="rId207" Type="http://schemas.openxmlformats.org/officeDocument/2006/relationships/customXml" Target="../ink/ink394.xml"/><Relationship Id="rId228" Type="http://schemas.openxmlformats.org/officeDocument/2006/relationships/image" Target="../media/image389.png"/><Relationship Id="rId249" Type="http://schemas.openxmlformats.org/officeDocument/2006/relationships/customXml" Target="../ink/ink415.xml"/><Relationship Id="rId13" Type="http://schemas.openxmlformats.org/officeDocument/2006/relationships/customXml" Target="../ink/ink318.xml"/><Relationship Id="rId109" Type="http://schemas.openxmlformats.org/officeDocument/2006/relationships/customXml" Target="../ink/ink345.xml"/><Relationship Id="rId260" Type="http://schemas.openxmlformats.org/officeDocument/2006/relationships/image" Target="../media/image406.png"/><Relationship Id="rId281" Type="http://schemas.openxmlformats.org/officeDocument/2006/relationships/customXml" Target="../ink/ink430.xml"/><Relationship Id="rId316" Type="http://schemas.openxmlformats.org/officeDocument/2006/relationships/image" Target="../media/image414.png"/><Relationship Id="rId76" Type="http://schemas.openxmlformats.org/officeDocument/2006/relationships/image" Target="../media/image313.png"/><Relationship Id="rId97" Type="http://schemas.openxmlformats.org/officeDocument/2006/relationships/customXml" Target="../ink/ink339.xml"/><Relationship Id="rId120" Type="http://schemas.openxmlformats.org/officeDocument/2006/relationships/image" Target="../media/image335.png"/><Relationship Id="rId141" Type="http://schemas.openxmlformats.org/officeDocument/2006/relationships/customXml" Target="../ink/ink361.xml"/><Relationship Id="rId7" Type="http://schemas.openxmlformats.org/officeDocument/2006/relationships/customXml" Target="../ink/ink315.xml"/><Relationship Id="rId162" Type="http://schemas.openxmlformats.org/officeDocument/2006/relationships/image" Target="../media/image356.png"/><Relationship Id="rId183" Type="http://schemas.openxmlformats.org/officeDocument/2006/relationships/customXml" Target="../ink/ink382.xml"/><Relationship Id="rId218" Type="http://schemas.openxmlformats.org/officeDocument/2006/relationships/image" Target="../media/image384.png"/><Relationship Id="rId239" Type="http://schemas.openxmlformats.org/officeDocument/2006/relationships/customXml" Target="../ink/ink410.xml"/><Relationship Id="rId250" Type="http://schemas.openxmlformats.org/officeDocument/2006/relationships/image" Target="../media/image401.png"/><Relationship Id="rId271" Type="http://schemas.openxmlformats.org/officeDocument/2006/relationships/customXml" Target="../ink/ink426.xml"/><Relationship Id="rId292" Type="http://schemas.openxmlformats.org/officeDocument/2006/relationships/image" Target="../media/image293.png"/><Relationship Id="rId306" Type="http://schemas.openxmlformats.org/officeDocument/2006/relationships/image" Target="../media/image299.png"/><Relationship Id="rId66" Type="http://schemas.openxmlformats.org/officeDocument/2006/relationships/image" Target="../media/image308.png"/><Relationship Id="rId87" Type="http://schemas.openxmlformats.org/officeDocument/2006/relationships/customXml" Target="../ink/ink334.xml"/><Relationship Id="rId110" Type="http://schemas.openxmlformats.org/officeDocument/2006/relationships/image" Target="../media/image330.png"/><Relationship Id="rId131" Type="http://schemas.openxmlformats.org/officeDocument/2006/relationships/customXml" Target="../ink/ink356.xml"/><Relationship Id="rId327" Type="http://schemas.openxmlformats.org/officeDocument/2006/relationships/customXml" Target="../ink/ink452.xml"/><Relationship Id="rId152" Type="http://schemas.openxmlformats.org/officeDocument/2006/relationships/image" Target="../media/image351.png"/><Relationship Id="rId173" Type="http://schemas.openxmlformats.org/officeDocument/2006/relationships/customXml" Target="../ink/ink377.xml"/><Relationship Id="rId194" Type="http://schemas.openxmlformats.org/officeDocument/2006/relationships/image" Target="../media/image372.png"/><Relationship Id="rId208" Type="http://schemas.openxmlformats.org/officeDocument/2006/relationships/image" Target="../media/image379.png"/><Relationship Id="rId229" Type="http://schemas.openxmlformats.org/officeDocument/2006/relationships/customXml" Target="../ink/ink405.xml"/><Relationship Id="rId240" Type="http://schemas.openxmlformats.org/officeDocument/2006/relationships/image" Target="../media/image395.png"/><Relationship Id="rId261" Type="http://schemas.openxmlformats.org/officeDocument/2006/relationships/customXml" Target="../ink/ink421.xml"/><Relationship Id="rId14" Type="http://schemas.openxmlformats.org/officeDocument/2006/relationships/image" Target="../media/image2820.png"/><Relationship Id="rId77" Type="http://schemas.openxmlformats.org/officeDocument/2006/relationships/customXml" Target="../ink/ink329.xml"/><Relationship Id="rId100" Type="http://schemas.openxmlformats.org/officeDocument/2006/relationships/image" Target="../media/image325.png"/><Relationship Id="rId317" Type="http://schemas.openxmlformats.org/officeDocument/2006/relationships/customXml" Target="../ink/ink447.xml"/><Relationship Id="rId8" Type="http://schemas.openxmlformats.org/officeDocument/2006/relationships/image" Target="../media/image2790.png"/><Relationship Id="rId98" Type="http://schemas.openxmlformats.org/officeDocument/2006/relationships/image" Target="../media/image324.png"/><Relationship Id="rId121" Type="http://schemas.openxmlformats.org/officeDocument/2006/relationships/customXml" Target="../ink/ink351.xml"/><Relationship Id="rId142" Type="http://schemas.openxmlformats.org/officeDocument/2006/relationships/image" Target="../media/image346.png"/><Relationship Id="rId163" Type="http://schemas.openxmlformats.org/officeDocument/2006/relationships/customXml" Target="../ink/ink372.xml"/><Relationship Id="rId184" Type="http://schemas.openxmlformats.org/officeDocument/2006/relationships/image" Target="../media/image367.png"/><Relationship Id="rId219" Type="http://schemas.openxmlformats.org/officeDocument/2006/relationships/customXml" Target="../ink/ink400.xml"/><Relationship Id="rId230" Type="http://schemas.openxmlformats.org/officeDocument/2006/relationships/image" Target="../media/image390.png"/><Relationship Id="rId251" Type="http://schemas.openxmlformats.org/officeDocument/2006/relationships/customXml" Target="../ink/ink416.xml"/><Relationship Id="rId67" Type="http://schemas.openxmlformats.org/officeDocument/2006/relationships/customXml" Target="../ink/ink324.xml"/><Relationship Id="rId272" Type="http://schemas.openxmlformats.org/officeDocument/2006/relationships/image" Target="../media/image413.png"/><Relationship Id="rId293" Type="http://schemas.openxmlformats.org/officeDocument/2006/relationships/customXml" Target="../ink/ink435.xml"/><Relationship Id="rId307" Type="http://schemas.openxmlformats.org/officeDocument/2006/relationships/customXml" Target="../ink/ink442.xml"/><Relationship Id="rId328" Type="http://schemas.openxmlformats.org/officeDocument/2006/relationships/image" Target="../media/image425.png"/><Relationship Id="rId88" Type="http://schemas.openxmlformats.org/officeDocument/2006/relationships/image" Target="../media/image319.png"/><Relationship Id="rId111" Type="http://schemas.openxmlformats.org/officeDocument/2006/relationships/customXml" Target="../ink/ink346.xml"/><Relationship Id="rId132" Type="http://schemas.openxmlformats.org/officeDocument/2006/relationships/image" Target="../media/image341.png"/><Relationship Id="rId153" Type="http://schemas.openxmlformats.org/officeDocument/2006/relationships/customXml" Target="../ink/ink367.xml"/><Relationship Id="rId174" Type="http://schemas.openxmlformats.org/officeDocument/2006/relationships/image" Target="../media/image362.png"/><Relationship Id="rId195" Type="http://schemas.openxmlformats.org/officeDocument/2006/relationships/customXml" Target="../ink/ink388.xml"/><Relationship Id="rId209" Type="http://schemas.openxmlformats.org/officeDocument/2006/relationships/customXml" Target="../ink/ink395.xml"/><Relationship Id="rId220" Type="http://schemas.openxmlformats.org/officeDocument/2006/relationships/image" Target="../media/image385.png"/><Relationship Id="rId241" Type="http://schemas.openxmlformats.org/officeDocument/2006/relationships/customXml" Target="../ink/ink411.xml"/><Relationship Id="rId15" Type="http://schemas.openxmlformats.org/officeDocument/2006/relationships/customXml" Target="../ink/ink319.xml"/><Relationship Id="rId262" Type="http://schemas.openxmlformats.org/officeDocument/2006/relationships/image" Target="../media/image407.png"/><Relationship Id="rId318" Type="http://schemas.openxmlformats.org/officeDocument/2006/relationships/image" Target="../media/image418.png"/><Relationship Id="rId78" Type="http://schemas.openxmlformats.org/officeDocument/2006/relationships/image" Target="../media/image314.png"/><Relationship Id="rId99" Type="http://schemas.openxmlformats.org/officeDocument/2006/relationships/customXml" Target="../ink/ink340.xml"/><Relationship Id="rId101" Type="http://schemas.openxmlformats.org/officeDocument/2006/relationships/customXml" Target="../ink/ink341.xml"/><Relationship Id="rId122" Type="http://schemas.openxmlformats.org/officeDocument/2006/relationships/image" Target="../media/image336.png"/><Relationship Id="rId143" Type="http://schemas.openxmlformats.org/officeDocument/2006/relationships/customXml" Target="../ink/ink362.xml"/><Relationship Id="rId164" Type="http://schemas.openxmlformats.org/officeDocument/2006/relationships/image" Target="../media/image357.png"/><Relationship Id="rId185" Type="http://schemas.openxmlformats.org/officeDocument/2006/relationships/customXml" Target="../ink/ink383.xml"/><Relationship Id="rId9" Type="http://schemas.openxmlformats.org/officeDocument/2006/relationships/customXml" Target="../ink/ink316.xml"/><Relationship Id="rId210" Type="http://schemas.openxmlformats.org/officeDocument/2006/relationships/image" Target="../media/image380.png"/><Relationship Id="rId231" Type="http://schemas.openxmlformats.org/officeDocument/2006/relationships/customXml" Target="../ink/ink406.xml"/><Relationship Id="rId252" Type="http://schemas.openxmlformats.org/officeDocument/2006/relationships/image" Target="../media/image402.png"/><Relationship Id="rId273" Type="http://schemas.openxmlformats.org/officeDocument/2006/relationships/customXml" Target="../ink/ink427.xml"/><Relationship Id="rId294" Type="http://schemas.openxmlformats.org/officeDocument/2006/relationships/image" Target="../media/image294.png"/><Relationship Id="rId308" Type="http://schemas.openxmlformats.org/officeDocument/2006/relationships/image" Target="../media/image300.png"/><Relationship Id="rId329" Type="http://schemas.openxmlformats.org/officeDocument/2006/relationships/customXml" Target="../ink/ink453.xml"/><Relationship Id="rId68" Type="http://schemas.openxmlformats.org/officeDocument/2006/relationships/image" Target="../media/image309.png"/><Relationship Id="rId89" Type="http://schemas.openxmlformats.org/officeDocument/2006/relationships/customXml" Target="../ink/ink335.xml"/><Relationship Id="rId112" Type="http://schemas.openxmlformats.org/officeDocument/2006/relationships/image" Target="../media/image331.png"/><Relationship Id="rId133" Type="http://schemas.openxmlformats.org/officeDocument/2006/relationships/customXml" Target="../ink/ink357.xml"/><Relationship Id="rId154" Type="http://schemas.openxmlformats.org/officeDocument/2006/relationships/image" Target="../media/image352.png"/><Relationship Id="rId175" Type="http://schemas.openxmlformats.org/officeDocument/2006/relationships/customXml" Target="../ink/ink378.xml"/><Relationship Id="rId196" Type="http://schemas.openxmlformats.org/officeDocument/2006/relationships/image" Target="../media/image373.png"/><Relationship Id="rId200" Type="http://schemas.openxmlformats.org/officeDocument/2006/relationships/image" Target="../media/image375.png"/><Relationship Id="rId221" Type="http://schemas.openxmlformats.org/officeDocument/2006/relationships/customXml" Target="../ink/ink401.xml"/><Relationship Id="rId242" Type="http://schemas.openxmlformats.org/officeDocument/2006/relationships/image" Target="../media/image396.png"/><Relationship Id="rId263" Type="http://schemas.openxmlformats.org/officeDocument/2006/relationships/customXml" Target="../ink/ink422.xml"/><Relationship Id="rId284" Type="http://schemas.openxmlformats.org/officeDocument/2006/relationships/image" Target="../media/image419.png"/><Relationship Id="rId319" Type="http://schemas.openxmlformats.org/officeDocument/2006/relationships/customXml" Target="../ink/ink448.xml"/><Relationship Id="rId58" Type="http://schemas.openxmlformats.org/officeDocument/2006/relationships/image" Target="../media/image304.png"/><Relationship Id="rId79" Type="http://schemas.openxmlformats.org/officeDocument/2006/relationships/customXml" Target="../ink/ink330.xml"/><Relationship Id="rId102" Type="http://schemas.openxmlformats.org/officeDocument/2006/relationships/image" Target="../media/image326.png"/><Relationship Id="rId123" Type="http://schemas.openxmlformats.org/officeDocument/2006/relationships/customXml" Target="../ink/ink352.xml"/><Relationship Id="rId144" Type="http://schemas.openxmlformats.org/officeDocument/2006/relationships/image" Target="../media/image347.png"/><Relationship Id="rId330" Type="http://schemas.openxmlformats.org/officeDocument/2006/relationships/image" Target="../media/image426.png"/><Relationship Id="rId90" Type="http://schemas.openxmlformats.org/officeDocument/2006/relationships/image" Target="../media/image320.png"/><Relationship Id="rId165" Type="http://schemas.openxmlformats.org/officeDocument/2006/relationships/customXml" Target="../ink/ink373.xml"/><Relationship Id="rId186" Type="http://schemas.openxmlformats.org/officeDocument/2006/relationships/image" Target="../media/image368.png"/><Relationship Id="rId211" Type="http://schemas.openxmlformats.org/officeDocument/2006/relationships/customXml" Target="../ink/ink396.xml"/><Relationship Id="rId232" Type="http://schemas.openxmlformats.org/officeDocument/2006/relationships/image" Target="../media/image391.png"/><Relationship Id="rId253" Type="http://schemas.openxmlformats.org/officeDocument/2006/relationships/customXml" Target="../ink/ink417.xml"/><Relationship Id="rId295" Type="http://schemas.openxmlformats.org/officeDocument/2006/relationships/customXml" Target="../ink/ink436.xml"/><Relationship Id="rId309" Type="http://schemas.openxmlformats.org/officeDocument/2006/relationships/customXml" Target="../ink/ink443.xml"/><Relationship Id="rId69" Type="http://schemas.openxmlformats.org/officeDocument/2006/relationships/customXml" Target="../ink/ink325.xml"/><Relationship Id="rId113" Type="http://schemas.openxmlformats.org/officeDocument/2006/relationships/customXml" Target="../ink/ink347.xml"/><Relationship Id="rId134" Type="http://schemas.openxmlformats.org/officeDocument/2006/relationships/image" Target="../media/image342.png"/><Relationship Id="rId320" Type="http://schemas.openxmlformats.org/officeDocument/2006/relationships/image" Target="../media/image421.png"/><Relationship Id="rId80" Type="http://schemas.openxmlformats.org/officeDocument/2006/relationships/image" Target="../media/image315.png"/><Relationship Id="rId155" Type="http://schemas.openxmlformats.org/officeDocument/2006/relationships/customXml" Target="../ink/ink368.xml"/><Relationship Id="rId176" Type="http://schemas.openxmlformats.org/officeDocument/2006/relationships/image" Target="../media/image363.png"/><Relationship Id="rId197" Type="http://schemas.openxmlformats.org/officeDocument/2006/relationships/customXml" Target="../ink/ink389.xml"/><Relationship Id="rId201" Type="http://schemas.openxmlformats.org/officeDocument/2006/relationships/customXml" Target="../ink/ink391.xml"/><Relationship Id="rId222" Type="http://schemas.openxmlformats.org/officeDocument/2006/relationships/image" Target="../media/image386.png"/><Relationship Id="rId243" Type="http://schemas.openxmlformats.org/officeDocument/2006/relationships/customXml" Target="../ink/ink412.xml"/><Relationship Id="rId264" Type="http://schemas.openxmlformats.org/officeDocument/2006/relationships/image" Target="../media/image408.png"/><Relationship Id="rId285" Type="http://schemas.openxmlformats.org/officeDocument/2006/relationships/customXml" Target="../ink/ink431.xml"/><Relationship Id="rId59" Type="http://schemas.openxmlformats.org/officeDocument/2006/relationships/customXml" Target="../ink/ink320.xml"/><Relationship Id="rId103" Type="http://schemas.openxmlformats.org/officeDocument/2006/relationships/customXml" Target="../ink/ink342.xml"/><Relationship Id="rId124" Type="http://schemas.openxmlformats.org/officeDocument/2006/relationships/image" Target="../media/image337.png"/><Relationship Id="rId310" Type="http://schemas.openxmlformats.org/officeDocument/2006/relationships/image" Target="../media/image301.png"/><Relationship Id="rId70" Type="http://schemas.openxmlformats.org/officeDocument/2006/relationships/image" Target="../media/image310.png"/><Relationship Id="rId91" Type="http://schemas.openxmlformats.org/officeDocument/2006/relationships/customXml" Target="../ink/ink336.xml"/><Relationship Id="rId145" Type="http://schemas.openxmlformats.org/officeDocument/2006/relationships/customXml" Target="../ink/ink363.xml"/><Relationship Id="rId166" Type="http://schemas.openxmlformats.org/officeDocument/2006/relationships/image" Target="../media/image358.png"/><Relationship Id="rId187" Type="http://schemas.openxmlformats.org/officeDocument/2006/relationships/customXml" Target="../ink/ink384.xml"/><Relationship Id="rId331" Type="http://schemas.openxmlformats.org/officeDocument/2006/relationships/customXml" Target="../ink/ink454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381.png"/><Relationship Id="rId233" Type="http://schemas.openxmlformats.org/officeDocument/2006/relationships/customXml" Target="../ink/ink407.xml"/><Relationship Id="rId254" Type="http://schemas.openxmlformats.org/officeDocument/2006/relationships/image" Target="../media/image403.png"/><Relationship Id="rId114" Type="http://schemas.openxmlformats.org/officeDocument/2006/relationships/image" Target="../media/image332.png"/><Relationship Id="rId296" Type="http://schemas.openxmlformats.org/officeDocument/2006/relationships/image" Target="../media/image295.png"/><Relationship Id="rId300" Type="http://schemas.openxmlformats.org/officeDocument/2006/relationships/image" Target="../media/image45.png"/><Relationship Id="rId60" Type="http://schemas.openxmlformats.org/officeDocument/2006/relationships/image" Target="../media/image305.png"/><Relationship Id="rId81" Type="http://schemas.openxmlformats.org/officeDocument/2006/relationships/customXml" Target="../ink/ink331.xml"/><Relationship Id="rId135" Type="http://schemas.openxmlformats.org/officeDocument/2006/relationships/customXml" Target="../ink/ink358.xml"/><Relationship Id="rId156" Type="http://schemas.openxmlformats.org/officeDocument/2006/relationships/image" Target="../media/image353.png"/><Relationship Id="rId177" Type="http://schemas.openxmlformats.org/officeDocument/2006/relationships/customXml" Target="../ink/ink379.xml"/><Relationship Id="rId198" Type="http://schemas.openxmlformats.org/officeDocument/2006/relationships/image" Target="../media/image374.png"/><Relationship Id="rId321" Type="http://schemas.openxmlformats.org/officeDocument/2006/relationships/customXml" Target="../ink/ink449.xml"/><Relationship Id="rId202" Type="http://schemas.openxmlformats.org/officeDocument/2006/relationships/image" Target="../media/image376.png"/><Relationship Id="rId223" Type="http://schemas.openxmlformats.org/officeDocument/2006/relationships/customXml" Target="../ink/ink402.xml"/><Relationship Id="rId244" Type="http://schemas.openxmlformats.org/officeDocument/2006/relationships/image" Target="../media/image397.png"/><Relationship Id="rId265" Type="http://schemas.openxmlformats.org/officeDocument/2006/relationships/customXml" Target="../ink/ink423.xml"/><Relationship Id="rId286" Type="http://schemas.openxmlformats.org/officeDocument/2006/relationships/image" Target="../media/image420.png"/><Relationship Id="rId104" Type="http://schemas.openxmlformats.org/officeDocument/2006/relationships/image" Target="../media/image327.png"/><Relationship Id="rId125" Type="http://schemas.openxmlformats.org/officeDocument/2006/relationships/customXml" Target="../ink/ink353.xml"/><Relationship Id="rId146" Type="http://schemas.openxmlformats.org/officeDocument/2006/relationships/image" Target="../media/image348.png"/><Relationship Id="rId167" Type="http://schemas.openxmlformats.org/officeDocument/2006/relationships/customXml" Target="../ink/ink374.xml"/><Relationship Id="rId188" Type="http://schemas.openxmlformats.org/officeDocument/2006/relationships/image" Target="../media/image369.png"/><Relationship Id="rId311" Type="http://schemas.openxmlformats.org/officeDocument/2006/relationships/customXml" Target="../ink/ink444.xml"/><Relationship Id="rId332" Type="http://schemas.openxmlformats.org/officeDocument/2006/relationships/image" Target="../media/image427.png"/><Relationship Id="rId71" Type="http://schemas.openxmlformats.org/officeDocument/2006/relationships/customXml" Target="../ink/ink326.xml"/><Relationship Id="rId92" Type="http://schemas.openxmlformats.org/officeDocument/2006/relationships/image" Target="../media/image321.png"/><Relationship Id="rId213" Type="http://schemas.openxmlformats.org/officeDocument/2006/relationships/customXml" Target="../ink/ink397.xml"/><Relationship Id="rId234" Type="http://schemas.openxmlformats.org/officeDocument/2006/relationships/image" Target="../media/image392.png"/><Relationship Id="rId2" Type="http://schemas.openxmlformats.org/officeDocument/2006/relationships/image" Target="../media/image141.png"/><Relationship Id="rId255" Type="http://schemas.openxmlformats.org/officeDocument/2006/relationships/customXml" Target="../ink/ink418.xml"/><Relationship Id="rId276" Type="http://schemas.openxmlformats.org/officeDocument/2006/relationships/image" Target="../media/image415.png"/><Relationship Id="rId297" Type="http://schemas.openxmlformats.org/officeDocument/2006/relationships/customXml" Target="../ink/ink437.xml"/><Relationship Id="rId115" Type="http://schemas.openxmlformats.org/officeDocument/2006/relationships/customXml" Target="../ink/ink348.xml"/><Relationship Id="rId136" Type="http://schemas.openxmlformats.org/officeDocument/2006/relationships/image" Target="../media/image343.png"/><Relationship Id="rId157" Type="http://schemas.openxmlformats.org/officeDocument/2006/relationships/customXml" Target="../ink/ink369.xml"/><Relationship Id="rId178" Type="http://schemas.openxmlformats.org/officeDocument/2006/relationships/image" Target="../media/image364.png"/><Relationship Id="rId301" Type="http://schemas.openxmlformats.org/officeDocument/2006/relationships/customXml" Target="../ink/ink439.xml"/><Relationship Id="rId322" Type="http://schemas.openxmlformats.org/officeDocument/2006/relationships/image" Target="../media/image422.png"/><Relationship Id="rId61" Type="http://schemas.openxmlformats.org/officeDocument/2006/relationships/customXml" Target="../ink/ink321.xml"/><Relationship Id="rId82" Type="http://schemas.openxmlformats.org/officeDocument/2006/relationships/image" Target="../media/image316.png"/><Relationship Id="rId199" Type="http://schemas.openxmlformats.org/officeDocument/2006/relationships/customXml" Target="../ink/ink390.xml"/><Relationship Id="rId203" Type="http://schemas.openxmlformats.org/officeDocument/2006/relationships/customXml" Target="../ink/ink392.xml"/><Relationship Id="rId224" Type="http://schemas.openxmlformats.org/officeDocument/2006/relationships/image" Target="../media/image387.png"/><Relationship Id="rId245" Type="http://schemas.openxmlformats.org/officeDocument/2006/relationships/customXml" Target="../ink/ink413.xml"/><Relationship Id="rId266" Type="http://schemas.openxmlformats.org/officeDocument/2006/relationships/image" Target="../media/image409.png"/><Relationship Id="rId287" Type="http://schemas.openxmlformats.org/officeDocument/2006/relationships/customXml" Target="../ink/ink432.xml"/><Relationship Id="rId105" Type="http://schemas.openxmlformats.org/officeDocument/2006/relationships/customXml" Target="../ink/ink343.xml"/><Relationship Id="rId126" Type="http://schemas.openxmlformats.org/officeDocument/2006/relationships/image" Target="../media/image338.png"/><Relationship Id="rId147" Type="http://schemas.openxmlformats.org/officeDocument/2006/relationships/customXml" Target="../ink/ink364.xml"/><Relationship Id="rId168" Type="http://schemas.openxmlformats.org/officeDocument/2006/relationships/image" Target="../media/image359.png"/><Relationship Id="rId312" Type="http://schemas.openxmlformats.org/officeDocument/2006/relationships/image" Target="../media/image302.png"/><Relationship Id="rId72" Type="http://schemas.openxmlformats.org/officeDocument/2006/relationships/image" Target="../media/image311.png"/><Relationship Id="rId93" Type="http://schemas.openxmlformats.org/officeDocument/2006/relationships/customXml" Target="../ink/ink337.xml"/><Relationship Id="rId189" Type="http://schemas.openxmlformats.org/officeDocument/2006/relationships/customXml" Target="../ink/ink385.xml"/><Relationship Id="rId3" Type="http://schemas.openxmlformats.org/officeDocument/2006/relationships/customXml" Target="../ink/ink313.xml"/><Relationship Id="rId214" Type="http://schemas.openxmlformats.org/officeDocument/2006/relationships/image" Target="../media/image382.png"/><Relationship Id="rId235" Type="http://schemas.openxmlformats.org/officeDocument/2006/relationships/customXml" Target="../ink/ink408.xml"/><Relationship Id="rId256" Type="http://schemas.openxmlformats.org/officeDocument/2006/relationships/image" Target="../media/image404.png"/><Relationship Id="rId277" Type="http://schemas.openxmlformats.org/officeDocument/2006/relationships/customXml" Target="../ink/ink428.xml"/><Relationship Id="rId298" Type="http://schemas.openxmlformats.org/officeDocument/2006/relationships/image" Target="../media/image296.png"/><Relationship Id="rId116" Type="http://schemas.openxmlformats.org/officeDocument/2006/relationships/image" Target="../media/image333.png"/><Relationship Id="rId137" Type="http://schemas.openxmlformats.org/officeDocument/2006/relationships/customXml" Target="../ink/ink359.xml"/><Relationship Id="rId158" Type="http://schemas.openxmlformats.org/officeDocument/2006/relationships/image" Target="../media/image354.png"/><Relationship Id="rId302" Type="http://schemas.openxmlformats.org/officeDocument/2006/relationships/image" Target="../media/image297.png"/><Relationship Id="rId323" Type="http://schemas.openxmlformats.org/officeDocument/2006/relationships/customXml" Target="../ink/ink450.xml"/><Relationship Id="rId62" Type="http://schemas.openxmlformats.org/officeDocument/2006/relationships/image" Target="../media/image306.png"/><Relationship Id="rId83" Type="http://schemas.openxmlformats.org/officeDocument/2006/relationships/customXml" Target="../ink/ink332.xml"/><Relationship Id="rId179" Type="http://schemas.openxmlformats.org/officeDocument/2006/relationships/customXml" Target="../ink/ink380.xml"/><Relationship Id="rId190" Type="http://schemas.openxmlformats.org/officeDocument/2006/relationships/image" Target="../media/image370.png"/><Relationship Id="rId204" Type="http://schemas.openxmlformats.org/officeDocument/2006/relationships/image" Target="../media/image377.png"/><Relationship Id="rId225" Type="http://schemas.openxmlformats.org/officeDocument/2006/relationships/customXml" Target="../ink/ink403.xml"/><Relationship Id="rId246" Type="http://schemas.openxmlformats.org/officeDocument/2006/relationships/image" Target="../media/image398.png"/><Relationship Id="rId267" Type="http://schemas.openxmlformats.org/officeDocument/2006/relationships/customXml" Target="../ink/ink424.xml"/><Relationship Id="rId288" Type="http://schemas.openxmlformats.org/officeDocument/2006/relationships/image" Target="../media/image291.png"/><Relationship Id="rId106" Type="http://schemas.openxmlformats.org/officeDocument/2006/relationships/image" Target="../media/image328.png"/><Relationship Id="rId127" Type="http://schemas.openxmlformats.org/officeDocument/2006/relationships/customXml" Target="../ink/ink354.xml"/><Relationship Id="rId313" Type="http://schemas.openxmlformats.org/officeDocument/2006/relationships/customXml" Target="../ink/ink445.xml"/><Relationship Id="rId10" Type="http://schemas.openxmlformats.org/officeDocument/2006/relationships/image" Target="../media/image290.png"/><Relationship Id="rId73" Type="http://schemas.openxmlformats.org/officeDocument/2006/relationships/customXml" Target="../ink/ink327.xml"/><Relationship Id="rId94" Type="http://schemas.openxmlformats.org/officeDocument/2006/relationships/image" Target="../media/image322.png"/><Relationship Id="rId148" Type="http://schemas.openxmlformats.org/officeDocument/2006/relationships/image" Target="../media/image349.png"/><Relationship Id="rId169" Type="http://schemas.openxmlformats.org/officeDocument/2006/relationships/customXml" Target="../ink/ink375.xml"/><Relationship Id="rId4" Type="http://schemas.openxmlformats.org/officeDocument/2006/relationships/image" Target="../media/image2770.png"/><Relationship Id="rId180" Type="http://schemas.openxmlformats.org/officeDocument/2006/relationships/image" Target="../media/image365.png"/><Relationship Id="rId215" Type="http://schemas.openxmlformats.org/officeDocument/2006/relationships/customXml" Target="../ink/ink398.xml"/><Relationship Id="rId236" Type="http://schemas.openxmlformats.org/officeDocument/2006/relationships/image" Target="../media/image393.png"/><Relationship Id="rId257" Type="http://schemas.openxmlformats.org/officeDocument/2006/relationships/customXml" Target="../ink/ink419.xml"/><Relationship Id="rId278" Type="http://schemas.openxmlformats.org/officeDocument/2006/relationships/image" Target="../media/image416.png"/><Relationship Id="rId303" Type="http://schemas.openxmlformats.org/officeDocument/2006/relationships/customXml" Target="../ink/ink440.xml"/><Relationship Id="rId84" Type="http://schemas.openxmlformats.org/officeDocument/2006/relationships/image" Target="../media/image317.png"/><Relationship Id="rId138" Type="http://schemas.openxmlformats.org/officeDocument/2006/relationships/image" Target="../media/image344.png"/><Relationship Id="rId191" Type="http://schemas.openxmlformats.org/officeDocument/2006/relationships/customXml" Target="../ink/ink386.xml"/><Relationship Id="rId205" Type="http://schemas.openxmlformats.org/officeDocument/2006/relationships/customXml" Target="../ink/ink393.xml"/><Relationship Id="rId247" Type="http://schemas.openxmlformats.org/officeDocument/2006/relationships/customXml" Target="../ink/ink414.xml"/><Relationship Id="rId107" Type="http://schemas.openxmlformats.org/officeDocument/2006/relationships/customXml" Target="../ink/ink344.xml"/><Relationship Id="rId289" Type="http://schemas.openxmlformats.org/officeDocument/2006/relationships/customXml" Target="../ink/ink433.xml"/><Relationship Id="rId11" Type="http://schemas.openxmlformats.org/officeDocument/2006/relationships/customXml" Target="../ink/ink317.xml"/><Relationship Id="rId149" Type="http://schemas.openxmlformats.org/officeDocument/2006/relationships/customXml" Target="../ink/ink365.xml"/><Relationship Id="rId314" Type="http://schemas.openxmlformats.org/officeDocument/2006/relationships/image" Target="../media/image303.png"/><Relationship Id="rId95" Type="http://schemas.openxmlformats.org/officeDocument/2006/relationships/customXml" Target="../ink/ink338.xml"/><Relationship Id="rId160" Type="http://schemas.openxmlformats.org/officeDocument/2006/relationships/image" Target="../media/image355.png"/><Relationship Id="rId216" Type="http://schemas.openxmlformats.org/officeDocument/2006/relationships/image" Target="../media/image383.png"/><Relationship Id="rId258" Type="http://schemas.openxmlformats.org/officeDocument/2006/relationships/image" Target="../media/image405.png"/><Relationship Id="rId64" Type="http://schemas.openxmlformats.org/officeDocument/2006/relationships/image" Target="../media/image307.png"/><Relationship Id="rId118" Type="http://schemas.openxmlformats.org/officeDocument/2006/relationships/image" Target="../media/image334.png"/><Relationship Id="rId325" Type="http://schemas.openxmlformats.org/officeDocument/2006/relationships/customXml" Target="../ink/ink45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900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90.xml"/><Relationship Id="rId21" Type="http://schemas.openxmlformats.org/officeDocument/2006/relationships/customXml" Target="../ink/ink464.xml"/><Relationship Id="rId63" Type="http://schemas.openxmlformats.org/officeDocument/2006/relationships/customXml" Target="../ink/ink468.xml"/><Relationship Id="rId84" Type="http://schemas.openxmlformats.org/officeDocument/2006/relationships/image" Target="../media/image431.png"/><Relationship Id="rId89" Type="http://schemas.openxmlformats.org/officeDocument/2006/relationships/customXml" Target="../ink/ink476.xml"/><Relationship Id="rId112" Type="http://schemas.openxmlformats.org/officeDocument/2006/relationships/image" Target="../media/image445.png"/><Relationship Id="rId16" Type="http://schemas.openxmlformats.org/officeDocument/2006/relationships/image" Target="../media/image4270.png"/><Relationship Id="rId107" Type="http://schemas.openxmlformats.org/officeDocument/2006/relationships/customXml" Target="../ink/ink485.xml"/><Relationship Id="rId11" Type="http://schemas.openxmlformats.org/officeDocument/2006/relationships/customXml" Target="../ink/ink459.xml"/><Relationship Id="rId58" Type="http://schemas.openxmlformats.org/officeDocument/2006/relationships/image" Target="../media/image447.png"/><Relationship Id="rId74" Type="http://schemas.openxmlformats.org/officeDocument/2006/relationships/image" Target="../media/image455.png"/><Relationship Id="rId79" Type="http://schemas.openxmlformats.org/officeDocument/2006/relationships/customXml" Target="../ink/ink471.xml"/><Relationship Id="rId87" Type="http://schemas.openxmlformats.org/officeDocument/2006/relationships/customXml" Target="../ink/ink475.xml"/><Relationship Id="rId102" Type="http://schemas.openxmlformats.org/officeDocument/2006/relationships/image" Target="../media/image440.png"/><Relationship Id="rId110" Type="http://schemas.openxmlformats.org/officeDocument/2006/relationships/image" Target="../media/image444.png"/><Relationship Id="rId115" Type="http://schemas.openxmlformats.org/officeDocument/2006/relationships/customXml" Target="../ink/ink489.xml"/><Relationship Id="rId123" Type="http://schemas.openxmlformats.org/officeDocument/2006/relationships/customXml" Target="../ink/ink493.xml"/><Relationship Id="rId5" Type="http://schemas.openxmlformats.org/officeDocument/2006/relationships/customXml" Target="../ink/ink456.xml"/><Relationship Id="rId61" Type="http://schemas.openxmlformats.org/officeDocument/2006/relationships/customXml" Target="../ink/ink467.xml"/><Relationship Id="rId82" Type="http://schemas.openxmlformats.org/officeDocument/2006/relationships/image" Target="../media/image430.png"/><Relationship Id="rId90" Type="http://schemas.openxmlformats.org/officeDocument/2006/relationships/image" Target="../media/image434.png"/><Relationship Id="rId95" Type="http://schemas.openxmlformats.org/officeDocument/2006/relationships/customXml" Target="../ink/ink479.xml"/><Relationship Id="rId19" Type="http://schemas.openxmlformats.org/officeDocument/2006/relationships/customXml" Target="../ink/ink463.xml"/><Relationship Id="rId14" Type="http://schemas.openxmlformats.org/officeDocument/2006/relationships/image" Target="../media/image235.png"/><Relationship Id="rId56" Type="http://schemas.openxmlformats.org/officeDocument/2006/relationships/image" Target="../media/image446.png"/><Relationship Id="rId77" Type="http://schemas.openxmlformats.org/officeDocument/2006/relationships/customXml" Target="../ink/ink470.xml"/><Relationship Id="rId100" Type="http://schemas.openxmlformats.org/officeDocument/2006/relationships/image" Target="../media/image439.png"/><Relationship Id="rId105" Type="http://schemas.openxmlformats.org/officeDocument/2006/relationships/customXml" Target="../ink/ink484.xml"/><Relationship Id="rId113" Type="http://schemas.openxmlformats.org/officeDocument/2006/relationships/customXml" Target="../ink/ink488.xml"/><Relationship Id="rId118" Type="http://schemas.openxmlformats.org/officeDocument/2006/relationships/image" Target="../media/image452.png"/><Relationship Id="rId8" Type="http://schemas.openxmlformats.org/officeDocument/2006/relationships/image" Target="../media/image4240.png"/><Relationship Id="rId80" Type="http://schemas.openxmlformats.org/officeDocument/2006/relationships/image" Target="../media/image458.png"/><Relationship Id="rId85" Type="http://schemas.openxmlformats.org/officeDocument/2006/relationships/customXml" Target="../ink/ink474.xml"/><Relationship Id="rId93" Type="http://schemas.openxmlformats.org/officeDocument/2006/relationships/customXml" Target="../ink/ink478.xml"/><Relationship Id="rId98" Type="http://schemas.openxmlformats.org/officeDocument/2006/relationships/image" Target="../media/image438.png"/><Relationship Id="rId121" Type="http://schemas.openxmlformats.org/officeDocument/2006/relationships/customXml" Target="../ink/ink492.xml"/><Relationship Id="rId3" Type="http://schemas.openxmlformats.org/officeDocument/2006/relationships/customXml" Target="../ink/ink455.xml"/><Relationship Id="rId12" Type="http://schemas.openxmlformats.org/officeDocument/2006/relationships/image" Target="../media/image4260.png"/><Relationship Id="rId17" Type="http://schemas.openxmlformats.org/officeDocument/2006/relationships/customXml" Target="../ink/ink462.xml"/><Relationship Id="rId59" Type="http://schemas.openxmlformats.org/officeDocument/2006/relationships/customXml" Target="../ink/ink466.xml"/><Relationship Id="rId103" Type="http://schemas.openxmlformats.org/officeDocument/2006/relationships/customXml" Target="../ink/ink483.xml"/><Relationship Id="rId108" Type="http://schemas.openxmlformats.org/officeDocument/2006/relationships/image" Target="../media/image443.png"/><Relationship Id="rId116" Type="http://schemas.openxmlformats.org/officeDocument/2006/relationships/image" Target="../media/image451.png"/><Relationship Id="rId124" Type="http://schemas.openxmlformats.org/officeDocument/2006/relationships/image" Target="../media/image459.png"/><Relationship Id="rId20" Type="http://schemas.openxmlformats.org/officeDocument/2006/relationships/image" Target="../media/image429.png"/><Relationship Id="rId62" Type="http://schemas.openxmlformats.org/officeDocument/2006/relationships/image" Target="../media/image449.png"/><Relationship Id="rId75" Type="http://schemas.openxmlformats.org/officeDocument/2006/relationships/customXml" Target="../ink/ink469.xml"/><Relationship Id="rId83" Type="http://schemas.openxmlformats.org/officeDocument/2006/relationships/customXml" Target="../ink/ink473.xml"/><Relationship Id="rId88" Type="http://schemas.openxmlformats.org/officeDocument/2006/relationships/image" Target="../media/image433.png"/><Relationship Id="rId91" Type="http://schemas.openxmlformats.org/officeDocument/2006/relationships/customXml" Target="../ink/ink477.xml"/><Relationship Id="rId96" Type="http://schemas.openxmlformats.org/officeDocument/2006/relationships/image" Target="../media/image437.png"/><Relationship Id="rId111" Type="http://schemas.openxmlformats.org/officeDocument/2006/relationships/customXml" Target="../ink/ink48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30.png"/><Relationship Id="rId15" Type="http://schemas.openxmlformats.org/officeDocument/2006/relationships/customXml" Target="../ink/ink461.xml"/><Relationship Id="rId57" Type="http://schemas.openxmlformats.org/officeDocument/2006/relationships/customXml" Target="../ink/ink465.xml"/><Relationship Id="rId106" Type="http://schemas.openxmlformats.org/officeDocument/2006/relationships/image" Target="../media/image442.png"/><Relationship Id="rId114" Type="http://schemas.openxmlformats.org/officeDocument/2006/relationships/image" Target="../media/image450.png"/><Relationship Id="rId119" Type="http://schemas.openxmlformats.org/officeDocument/2006/relationships/customXml" Target="../ink/ink491.xml"/><Relationship Id="rId10" Type="http://schemas.openxmlformats.org/officeDocument/2006/relationships/image" Target="../media/image4250.png"/><Relationship Id="rId60" Type="http://schemas.openxmlformats.org/officeDocument/2006/relationships/image" Target="../media/image448.png"/><Relationship Id="rId78" Type="http://schemas.openxmlformats.org/officeDocument/2006/relationships/image" Target="../media/image457.png"/><Relationship Id="rId81" Type="http://schemas.openxmlformats.org/officeDocument/2006/relationships/customXml" Target="../ink/ink472.xml"/><Relationship Id="rId86" Type="http://schemas.openxmlformats.org/officeDocument/2006/relationships/image" Target="../media/image432.png"/><Relationship Id="rId94" Type="http://schemas.openxmlformats.org/officeDocument/2006/relationships/image" Target="../media/image436.png"/><Relationship Id="rId99" Type="http://schemas.openxmlformats.org/officeDocument/2006/relationships/customXml" Target="../ink/ink481.xml"/><Relationship Id="rId101" Type="http://schemas.openxmlformats.org/officeDocument/2006/relationships/customXml" Target="../ink/ink482.xml"/><Relationship Id="rId122" Type="http://schemas.openxmlformats.org/officeDocument/2006/relationships/image" Target="../media/image454.png"/><Relationship Id="rId4" Type="http://schemas.openxmlformats.org/officeDocument/2006/relationships/image" Target="../media/image4220.png"/><Relationship Id="rId9" Type="http://schemas.openxmlformats.org/officeDocument/2006/relationships/customXml" Target="../ink/ink458.xml"/><Relationship Id="rId13" Type="http://schemas.openxmlformats.org/officeDocument/2006/relationships/customXml" Target="../ink/ink460.xml"/><Relationship Id="rId18" Type="http://schemas.openxmlformats.org/officeDocument/2006/relationships/image" Target="../media/image428.png"/><Relationship Id="rId109" Type="http://schemas.openxmlformats.org/officeDocument/2006/relationships/customXml" Target="../ink/ink486.xml"/><Relationship Id="rId76" Type="http://schemas.openxmlformats.org/officeDocument/2006/relationships/image" Target="../media/image456.png"/><Relationship Id="rId97" Type="http://schemas.openxmlformats.org/officeDocument/2006/relationships/customXml" Target="../ink/ink480.xml"/><Relationship Id="rId104" Type="http://schemas.openxmlformats.org/officeDocument/2006/relationships/image" Target="../media/image441.png"/><Relationship Id="rId120" Type="http://schemas.openxmlformats.org/officeDocument/2006/relationships/image" Target="../media/image453.png"/><Relationship Id="rId7" Type="http://schemas.openxmlformats.org/officeDocument/2006/relationships/customXml" Target="../ink/ink457.xml"/><Relationship Id="rId92" Type="http://schemas.openxmlformats.org/officeDocument/2006/relationships/image" Target="../media/image435.png"/><Relationship Id="rId2" Type="http://schemas.openxmlformats.org/officeDocument/2006/relationships/image" Target="../media/image421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9" Type="http://schemas.openxmlformats.org/officeDocument/2006/relationships/image" Target="../media/image22.png"/><Relationship Id="rId21" Type="http://schemas.openxmlformats.org/officeDocument/2006/relationships/image" Target="../media/image13.png"/><Relationship Id="rId34" Type="http://schemas.openxmlformats.org/officeDocument/2006/relationships/customXml" Target="../ink/ink17.xml"/><Relationship Id="rId42" Type="http://schemas.openxmlformats.org/officeDocument/2006/relationships/customXml" Target="../ink/ink21.xml"/><Relationship Id="rId47" Type="http://schemas.openxmlformats.org/officeDocument/2006/relationships/image" Target="../media/image26.png"/><Relationship Id="rId50" Type="http://schemas.openxmlformats.org/officeDocument/2006/relationships/customXml" Target="../ink/ink25.xml"/><Relationship Id="rId55" Type="http://schemas.openxmlformats.org/officeDocument/2006/relationships/image" Target="../media/image30.png"/><Relationship Id="rId7" Type="http://schemas.openxmlformats.org/officeDocument/2006/relationships/image" Target="../media/image6.png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9" Type="http://schemas.openxmlformats.org/officeDocument/2006/relationships/image" Target="../media/image17.png"/><Relationship Id="rId11" Type="http://schemas.openxmlformats.org/officeDocument/2006/relationships/image" Target="../media/image8.png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37" Type="http://schemas.openxmlformats.org/officeDocument/2006/relationships/image" Target="../media/image21.png"/><Relationship Id="rId40" Type="http://schemas.openxmlformats.org/officeDocument/2006/relationships/customXml" Target="../ink/ink20.xml"/><Relationship Id="rId45" Type="http://schemas.openxmlformats.org/officeDocument/2006/relationships/image" Target="../media/image25.png"/><Relationship Id="rId53" Type="http://schemas.openxmlformats.org/officeDocument/2006/relationships/image" Target="../media/image29.png"/><Relationship Id="rId5" Type="http://schemas.openxmlformats.org/officeDocument/2006/relationships/image" Target="../media/image5.png"/><Relationship Id="rId19" Type="http://schemas.openxmlformats.org/officeDocument/2006/relationships/image" Target="../media/image12.png"/><Relationship Id="rId4" Type="http://schemas.openxmlformats.org/officeDocument/2006/relationships/customXml" Target="../ink/ink2.xml"/><Relationship Id="rId9" Type="http://schemas.openxmlformats.org/officeDocument/2006/relationships/image" Target="../media/image7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6.png"/><Relationship Id="rId30" Type="http://schemas.openxmlformats.org/officeDocument/2006/relationships/customXml" Target="../ink/ink15.xml"/><Relationship Id="rId35" Type="http://schemas.openxmlformats.org/officeDocument/2006/relationships/image" Target="../media/image20.png"/><Relationship Id="rId43" Type="http://schemas.openxmlformats.org/officeDocument/2006/relationships/image" Target="../media/image24.png"/><Relationship Id="rId48" Type="http://schemas.openxmlformats.org/officeDocument/2006/relationships/customXml" Target="../ink/ink24.xml"/><Relationship Id="rId56" Type="http://schemas.openxmlformats.org/officeDocument/2006/relationships/customXml" Target="../ink/ink28.xml"/><Relationship Id="rId8" Type="http://schemas.openxmlformats.org/officeDocument/2006/relationships/customXml" Target="../ink/ink4.xml"/><Relationship Id="rId51" Type="http://schemas.openxmlformats.org/officeDocument/2006/relationships/image" Target="../media/image28.png"/><Relationship Id="rId3" Type="http://schemas.openxmlformats.org/officeDocument/2006/relationships/image" Target="../media/image4.png"/><Relationship Id="rId12" Type="http://schemas.openxmlformats.org/officeDocument/2006/relationships/customXml" Target="../ink/ink6.xml"/><Relationship Id="rId17" Type="http://schemas.openxmlformats.org/officeDocument/2006/relationships/image" Target="../media/image11.png"/><Relationship Id="rId25" Type="http://schemas.openxmlformats.org/officeDocument/2006/relationships/image" Target="../media/image15.png"/><Relationship Id="rId33" Type="http://schemas.openxmlformats.org/officeDocument/2006/relationships/image" Target="../media/image19.png"/><Relationship Id="rId38" Type="http://schemas.openxmlformats.org/officeDocument/2006/relationships/customXml" Target="../ink/ink19.xml"/><Relationship Id="rId46" Type="http://schemas.openxmlformats.org/officeDocument/2006/relationships/customXml" Target="../ink/ink23.xml"/><Relationship Id="rId20" Type="http://schemas.openxmlformats.org/officeDocument/2006/relationships/customXml" Target="../ink/ink10.xml"/><Relationship Id="rId41" Type="http://schemas.openxmlformats.org/officeDocument/2006/relationships/image" Target="../media/image23.png"/><Relationship Id="rId54" Type="http://schemas.openxmlformats.org/officeDocument/2006/relationships/customXml" Target="../ink/ink2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5" Type="http://schemas.openxmlformats.org/officeDocument/2006/relationships/image" Target="../media/image10.png"/><Relationship Id="rId23" Type="http://schemas.openxmlformats.org/officeDocument/2006/relationships/image" Target="../media/image14.png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49" Type="http://schemas.openxmlformats.org/officeDocument/2006/relationships/image" Target="../media/image27.png"/><Relationship Id="rId57" Type="http://schemas.openxmlformats.org/officeDocument/2006/relationships/image" Target="../media/image31.png"/><Relationship Id="rId10" Type="http://schemas.openxmlformats.org/officeDocument/2006/relationships/customXml" Target="../ink/ink5.xml"/><Relationship Id="rId31" Type="http://schemas.openxmlformats.org/officeDocument/2006/relationships/image" Target="../media/image18.png"/><Relationship Id="rId44" Type="http://schemas.openxmlformats.org/officeDocument/2006/relationships/customXml" Target="../ink/ink22.xml"/><Relationship Id="rId52" Type="http://schemas.openxmlformats.org/officeDocument/2006/relationships/customXml" Target="../ink/ink26.xml"/></Relationships>
</file>

<file path=ppt/slides/_rels/slide4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99.xml"/><Relationship Id="rId18" Type="http://schemas.openxmlformats.org/officeDocument/2006/relationships/image" Target="../media/image468.png"/><Relationship Id="rId26" Type="http://schemas.openxmlformats.org/officeDocument/2006/relationships/image" Target="../media/image472.png"/><Relationship Id="rId39" Type="http://schemas.openxmlformats.org/officeDocument/2006/relationships/customXml" Target="../ink/ink512.xml"/><Relationship Id="rId21" Type="http://schemas.openxmlformats.org/officeDocument/2006/relationships/customXml" Target="../ink/ink503.xml"/><Relationship Id="rId34" Type="http://schemas.openxmlformats.org/officeDocument/2006/relationships/image" Target="../media/image476.png"/><Relationship Id="rId42" Type="http://schemas.openxmlformats.org/officeDocument/2006/relationships/image" Target="../media/image480.png"/><Relationship Id="rId47" Type="http://schemas.openxmlformats.org/officeDocument/2006/relationships/customXml" Target="../ink/ink516.xml"/><Relationship Id="rId50" Type="http://schemas.openxmlformats.org/officeDocument/2006/relationships/image" Target="../media/image484.png"/><Relationship Id="rId7" Type="http://schemas.openxmlformats.org/officeDocument/2006/relationships/customXml" Target="../ink/ink496.xml"/><Relationship Id="rId2" Type="http://schemas.openxmlformats.org/officeDocument/2006/relationships/image" Target="../media/image147.png"/><Relationship Id="rId16" Type="http://schemas.openxmlformats.org/officeDocument/2006/relationships/image" Target="../media/image467.png"/><Relationship Id="rId29" Type="http://schemas.openxmlformats.org/officeDocument/2006/relationships/customXml" Target="../ink/ink507.xml"/><Relationship Id="rId11" Type="http://schemas.openxmlformats.org/officeDocument/2006/relationships/customXml" Target="../ink/ink498.xml"/><Relationship Id="rId24" Type="http://schemas.openxmlformats.org/officeDocument/2006/relationships/image" Target="../media/image471.png"/><Relationship Id="rId32" Type="http://schemas.openxmlformats.org/officeDocument/2006/relationships/image" Target="../media/image475.png"/><Relationship Id="rId37" Type="http://schemas.openxmlformats.org/officeDocument/2006/relationships/customXml" Target="../ink/ink511.xml"/><Relationship Id="rId40" Type="http://schemas.openxmlformats.org/officeDocument/2006/relationships/image" Target="../media/image479.png"/><Relationship Id="rId45" Type="http://schemas.openxmlformats.org/officeDocument/2006/relationships/customXml" Target="../ink/ink515.xml"/><Relationship Id="rId5" Type="http://schemas.openxmlformats.org/officeDocument/2006/relationships/customXml" Target="../ink/ink495.xml"/><Relationship Id="rId15" Type="http://schemas.openxmlformats.org/officeDocument/2006/relationships/customXml" Target="../ink/ink500.xml"/><Relationship Id="rId23" Type="http://schemas.openxmlformats.org/officeDocument/2006/relationships/customXml" Target="../ink/ink504.xml"/><Relationship Id="rId28" Type="http://schemas.openxmlformats.org/officeDocument/2006/relationships/image" Target="../media/image473.png"/><Relationship Id="rId36" Type="http://schemas.openxmlformats.org/officeDocument/2006/relationships/image" Target="../media/image477.png"/><Relationship Id="rId49" Type="http://schemas.openxmlformats.org/officeDocument/2006/relationships/customXml" Target="../ink/ink517.xml"/><Relationship Id="rId10" Type="http://schemas.openxmlformats.org/officeDocument/2006/relationships/image" Target="../media/image464.png"/><Relationship Id="rId19" Type="http://schemas.openxmlformats.org/officeDocument/2006/relationships/customXml" Target="../ink/ink502.xml"/><Relationship Id="rId31" Type="http://schemas.openxmlformats.org/officeDocument/2006/relationships/customXml" Target="../ink/ink508.xml"/><Relationship Id="rId44" Type="http://schemas.openxmlformats.org/officeDocument/2006/relationships/image" Target="../media/image481.png"/><Relationship Id="rId4" Type="http://schemas.openxmlformats.org/officeDocument/2006/relationships/image" Target="../media/image461.png"/><Relationship Id="rId9" Type="http://schemas.openxmlformats.org/officeDocument/2006/relationships/customXml" Target="../ink/ink497.xml"/><Relationship Id="rId14" Type="http://schemas.openxmlformats.org/officeDocument/2006/relationships/image" Target="../media/image466.png"/><Relationship Id="rId22" Type="http://schemas.openxmlformats.org/officeDocument/2006/relationships/image" Target="../media/image470.png"/><Relationship Id="rId27" Type="http://schemas.openxmlformats.org/officeDocument/2006/relationships/customXml" Target="../ink/ink506.xml"/><Relationship Id="rId30" Type="http://schemas.openxmlformats.org/officeDocument/2006/relationships/image" Target="../media/image474.png"/><Relationship Id="rId35" Type="http://schemas.openxmlformats.org/officeDocument/2006/relationships/customXml" Target="../ink/ink510.xml"/><Relationship Id="rId43" Type="http://schemas.openxmlformats.org/officeDocument/2006/relationships/customXml" Target="../ink/ink514.xml"/><Relationship Id="rId48" Type="http://schemas.openxmlformats.org/officeDocument/2006/relationships/image" Target="../media/image483.png"/><Relationship Id="rId8" Type="http://schemas.openxmlformats.org/officeDocument/2006/relationships/image" Target="../media/image463.png"/><Relationship Id="rId3" Type="http://schemas.openxmlformats.org/officeDocument/2006/relationships/customXml" Target="../ink/ink494.xml"/><Relationship Id="rId12" Type="http://schemas.openxmlformats.org/officeDocument/2006/relationships/image" Target="../media/image465.png"/><Relationship Id="rId17" Type="http://schemas.openxmlformats.org/officeDocument/2006/relationships/customXml" Target="../ink/ink501.xml"/><Relationship Id="rId25" Type="http://schemas.openxmlformats.org/officeDocument/2006/relationships/customXml" Target="../ink/ink505.xml"/><Relationship Id="rId33" Type="http://schemas.openxmlformats.org/officeDocument/2006/relationships/customXml" Target="../ink/ink509.xml"/><Relationship Id="rId38" Type="http://schemas.openxmlformats.org/officeDocument/2006/relationships/image" Target="../media/image478.png"/><Relationship Id="rId46" Type="http://schemas.openxmlformats.org/officeDocument/2006/relationships/image" Target="../media/image482.png"/><Relationship Id="rId20" Type="http://schemas.openxmlformats.org/officeDocument/2006/relationships/image" Target="../media/image469.png"/><Relationship Id="rId41" Type="http://schemas.openxmlformats.org/officeDocument/2006/relationships/customXml" Target="../ink/ink5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62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88.png"/><Relationship Id="rId117" Type="http://schemas.openxmlformats.org/officeDocument/2006/relationships/customXml" Target="../ink/ink575.xml"/><Relationship Id="rId21" Type="http://schemas.openxmlformats.org/officeDocument/2006/relationships/customXml" Target="../ink/ink527.xml"/><Relationship Id="rId42" Type="http://schemas.openxmlformats.org/officeDocument/2006/relationships/image" Target="../media/image496.png"/><Relationship Id="rId47" Type="http://schemas.openxmlformats.org/officeDocument/2006/relationships/customXml" Target="../ink/ink540.xml"/><Relationship Id="rId63" Type="http://schemas.openxmlformats.org/officeDocument/2006/relationships/customXml" Target="../ink/ink548.xml"/><Relationship Id="rId68" Type="http://schemas.openxmlformats.org/officeDocument/2006/relationships/image" Target="../media/image509.png"/><Relationship Id="rId84" Type="http://schemas.openxmlformats.org/officeDocument/2006/relationships/image" Target="../media/image517.png"/><Relationship Id="rId89" Type="http://schemas.openxmlformats.org/officeDocument/2006/relationships/customXml" Target="../ink/ink561.xml"/><Relationship Id="rId112" Type="http://schemas.openxmlformats.org/officeDocument/2006/relationships/image" Target="../media/image531.png"/><Relationship Id="rId16" Type="http://schemas.openxmlformats.org/officeDocument/2006/relationships/image" Target="../media/image157.png"/><Relationship Id="rId107" Type="http://schemas.openxmlformats.org/officeDocument/2006/relationships/customXml" Target="../ink/ink570.xml"/><Relationship Id="rId11" Type="http://schemas.openxmlformats.org/officeDocument/2006/relationships/customXml" Target="../ink/ink522.xml"/><Relationship Id="rId32" Type="http://schemas.openxmlformats.org/officeDocument/2006/relationships/image" Target="../media/image491.png"/><Relationship Id="rId37" Type="http://schemas.openxmlformats.org/officeDocument/2006/relationships/customXml" Target="../ink/ink535.xml"/><Relationship Id="rId53" Type="http://schemas.openxmlformats.org/officeDocument/2006/relationships/customXml" Target="../ink/ink543.xml"/><Relationship Id="rId58" Type="http://schemas.openxmlformats.org/officeDocument/2006/relationships/image" Target="../media/image504.png"/><Relationship Id="rId74" Type="http://schemas.openxmlformats.org/officeDocument/2006/relationships/image" Target="../media/image512.png"/><Relationship Id="rId79" Type="http://schemas.openxmlformats.org/officeDocument/2006/relationships/customXml" Target="../ink/ink556.xml"/><Relationship Id="rId102" Type="http://schemas.openxmlformats.org/officeDocument/2006/relationships/image" Target="../media/image526.png"/><Relationship Id="rId123" Type="http://schemas.openxmlformats.org/officeDocument/2006/relationships/customXml" Target="../ink/ink578.xml"/><Relationship Id="rId5" Type="http://schemas.openxmlformats.org/officeDocument/2006/relationships/customXml" Target="../ink/ink519.xml"/><Relationship Id="rId90" Type="http://schemas.openxmlformats.org/officeDocument/2006/relationships/image" Target="../media/image520.png"/><Relationship Id="rId95" Type="http://schemas.openxmlformats.org/officeDocument/2006/relationships/customXml" Target="../ink/ink564.xml"/><Relationship Id="rId22" Type="http://schemas.openxmlformats.org/officeDocument/2006/relationships/image" Target="../media/image486.png"/><Relationship Id="rId27" Type="http://schemas.openxmlformats.org/officeDocument/2006/relationships/customXml" Target="../ink/ink530.xml"/><Relationship Id="rId43" Type="http://schemas.openxmlformats.org/officeDocument/2006/relationships/customXml" Target="../ink/ink538.xml"/><Relationship Id="rId48" Type="http://schemas.openxmlformats.org/officeDocument/2006/relationships/image" Target="../media/image499.png"/><Relationship Id="rId64" Type="http://schemas.openxmlformats.org/officeDocument/2006/relationships/image" Target="../media/image507.png"/><Relationship Id="rId69" Type="http://schemas.openxmlformats.org/officeDocument/2006/relationships/customXml" Target="../ink/ink551.xml"/><Relationship Id="rId113" Type="http://schemas.openxmlformats.org/officeDocument/2006/relationships/customXml" Target="../ink/ink573.xml"/><Relationship Id="rId118" Type="http://schemas.openxmlformats.org/officeDocument/2006/relationships/image" Target="../media/image534.png"/><Relationship Id="rId80" Type="http://schemas.openxmlformats.org/officeDocument/2006/relationships/image" Target="../media/image515.png"/><Relationship Id="rId85" Type="http://schemas.openxmlformats.org/officeDocument/2006/relationships/customXml" Target="../ink/ink559.xml"/><Relationship Id="rId12" Type="http://schemas.openxmlformats.org/officeDocument/2006/relationships/image" Target="../media/image155.png"/><Relationship Id="rId17" Type="http://schemas.openxmlformats.org/officeDocument/2006/relationships/customXml" Target="../ink/ink525.xml"/><Relationship Id="rId33" Type="http://schemas.openxmlformats.org/officeDocument/2006/relationships/customXml" Target="../ink/ink533.xml"/><Relationship Id="rId38" Type="http://schemas.openxmlformats.org/officeDocument/2006/relationships/image" Target="../media/image494.png"/><Relationship Id="rId59" Type="http://schemas.openxmlformats.org/officeDocument/2006/relationships/customXml" Target="../ink/ink546.xml"/><Relationship Id="rId103" Type="http://schemas.openxmlformats.org/officeDocument/2006/relationships/customXml" Target="../ink/ink568.xml"/><Relationship Id="rId108" Type="http://schemas.openxmlformats.org/officeDocument/2006/relationships/image" Target="../media/image529.png"/><Relationship Id="rId124" Type="http://schemas.openxmlformats.org/officeDocument/2006/relationships/image" Target="../media/image537.png"/><Relationship Id="rId54" Type="http://schemas.openxmlformats.org/officeDocument/2006/relationships/image" Target="../media/image502.png"/><Relationship Id="rId70" Type="http://schemas.openxmlformats.org/officeDocument/2006/relationships/image" Target="../media/image510.png"/><Relationship Id="rId75" Type="http://schemas.openxmlformats.org/officeDocument/2006/relationships/customXml" Target="../ink/ink554.xml"/><Relationship Id="rId91" Type="http://schemas.openxmlformats.org/officeDocument/2006/relationships/customXml" Target="../ink/ink562.xml"/><Relationship Id="rId96" Type="http://schemas.openxmlformats.org/officeDocument/2006/relationships/image" Target="../media/image5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2.png"/><Relationship Id="rId23" Type="http://schemas.openxmlformats.org/officeDocument/2006/relationships/customXml" Target="../ink/ink528.xml"/><Relationship Id="rId28" Type="http://schemas.openxmlformats.org/officeDocument/2006/relationships/image" Target="../media/image489.png"/><Relationship Id="rId49" Type="http://schemas.openxmlformats.org/officeDocument/2006/relationships/customXml" Target="../ink/ink541.xml"/><Relationship Id="rId114" Type="http://schemas.openxmlformats.org/officeDocument/2006/relationships/image" Target="../media/image532.png"/><Relationship Id="rId119" Type="http://schemas.openxmlformats.org/officeDocument/2006/relationships/customXml" Target="../ink/ink576.xml"/><Relationship Id="rId44" Type="http://schemas.openxmlformats.org/officeDocument/2006/relationships/image" Target="../media/image497.png"/><Relationship Id="rId60" Type="http://schemas.openxmlformats.org/officeDocument/2006/relationships/image" Target="../media/image505.png"/><Relationship Id="rId65" Type="http://schemas.openxmlformats.org/officeDocument/2006/relationships/customXml" Target="../ink/ink549.xml"/><Relationship Id="rId81" Type="http://schemas.openxmlformats.org/officeDocument/2006/relationships/customXml" Target="../ink/ink557.xml"/><Relationship Id="rId86" Type="http://schemas.openxmlformats.org/officeDocument/2006/relationships/image" Target="../media/image518.png"/><Relationship Id="rId4" Type="http://schemas.openxmlformats.org/officeDocument/2006/relationships/image" Target="../media/image151.png"/><Relationship Id="rId9" Type="http://schemas.openxmlformats.org/officeDocument/2006/relationships/customXml" Target="../ink/ink521.xml"/><Relationship Id="rId13" Type="http://schemas.openxmlformats.org/officeDocument/2006/relationships/customXml" Target="../ink/ink523.xml"/><Relationship Id="rId18" Type="http://schemas.openxmlformats.org/officeDocument/2006/relationships/image" Target="../media/image460.png"/><Relationship Id="rId39" Type="http://schemas.openxmlformats.org/officeDocument/2006/relationships/customXml" Target="../ink/ink536.xml"/><Relationship Id="rId109" Type="http://schemas.openxmlformats.org/officeDocument/2006/relationships/customXml" Target="../ink/ink571.xml"/><Relationship Id="rId34" Type="http://schemas.openxmlformats.org/officeDocument/2006/relationships/image" Target="../media/image492.png"/><Relationship Id="rId50" Type="http://schemas.openxmlformats.org/officeDocument/2006/relationships/image" Target="../media/image500.png"/><Relationship Id="rId55" Type="http://schemas.openxmlformats.org/officeDocument/2006/relationships/customXml" Target="../ink/ink544.xml"/><Relationship Id="rId76" Type="http://schemas.openxmlformats.org/officeDocument/2006/relationships/image" Target="../media/image513.png"/><Relationship Id="rId97" Type="http://schemas.openxmlformats.org/officeDocument/2006/relationships/customXml" Target="../ink/ink565.xml"/><Relationship Id="rId104" Type="http://schemas.openxmlformats.org/officeDocument/2006/relationships/image" Target="../media/image527.png"/><Relationship Id="rId120" Type="http://schemas.openxmlformats.org/officeDocument/2006/relationships/image" Target="../media/image535.png"/><Relationship Id="rId7" Type="http://schemas.openxmlformats.org/officeDocument/2006/relationships/customXml" Target="../ink/ink520.xml"/><Relationship Id="rId71" Type="http://schemas.openxmlformats.org/officeDocument/2006/relationships/customXml" Target="../ink/ink552.xml"/><Relationship Id="rId92" Type="http://schemas.openxmlformats.org/officeDocument/2006/relationships/image" Target="../media/image521.png"/><Relationship Id="rId2" Type="http://schemas.openxmlformats.org/officeDocument/2006/relationships/image" Target="../media/image150.png"/><Relationship Id="rId29" Type="http://schemas.openxmlformats.org/officeDocument/2006/relationships/customXml" Target="../ink/ink531.xml"/><Relationship Id="rId24" Type="http://schemas.openxmlformats.org/officeDocument/2006/relationships/image" Target="../media/image487.png"/><Relationship Id="rId40" Type="http://schemas.openxmlformats.org/officeDocument/2006/relationships/image" Target="../media/image495.png"/><Relationship Id="rId45" Type="http://schemas.openxmlformats.org/officeDocument/2006/relationships/customXml" Target="../ink/ink539.xml"/><Relationship Id="rId66" Type="http://schemas.openxmlformats.org/officeDocument/2006/relationships/image" Target="../media/image508.png"/><Relationship Id="rId87" Type="http://schemas.openxmlformats.org/officeDocument/2006/relationships/customXml" Target="../ink/ink560.xml"/><Relationship Id="rId110" Type="http://schemas.openxmlformats.org/officeDocument/2006/relationships/image" Target="../media/image530.png"/><Relationship Id="rId115" Type="http://schemas.openxmlformats.org/officeDocument/2006/relationships/customXml" Target="../ink/ink574.xml"/><Relationship Id="rId61" Type="http://schemas.openxmlformats.org/officeDocument/2006/relationships/customXml" Target="../ink/ink547.xml"/><Relationship Id="rId82" Type="http://schemas.openxmlformats.org/officeDocument/2006/relationships/image" Target="../media/image516.png"/><Relationship Id="rId19" Type="http://schemas.openxmlformats.org/officeDocument/2006/relationships/customXml" Target="../ink/ink526.xml"/><Relationship Id="rId14" Type="http://schemas.openxmlformats.org/officeDocument/2006/relationships/image" Target="../media/image156.png"/><Relationship Id="rId30" Type="http://schemas.openxmlformats.org/officeDocument/2006/relationships/image" Target="../media/image490.png"/><Relationship Id="rId35" Type="http://schemas.openxmlformats.org/officeDocument/2006/relationships/customXml" Target="../ink/ink534.xml"/><Relationship Id="rId56" Type="http://schemas.openxmlformats.org/officeDocument/2006/relationships/image" Target="../media/image503.png"/><Relationship Id="rId77" Type="http://schemas.openxmlformats.org/officeDocument/2006/relationships/customXml" Target="../ink/ink555.xml"/><Relationship Id="rId100" Type="http://schemas.openxmlformats.org/officeDocument/2006/relationships/image" Target="../media/image525.png"/><Relationship Id="rId105" Type="http://schemas.openxmlformats.org/officeDocument/2006/relationships/customXml" Target="../ink/ink569.xml"/><Relationship Id="rId8" Type="http://schemas.openxmlformats.org/officeDocument/2006/relationships/image" Target="../media/image153.png"/><Relationship Id="rId51" Type="http://schemas.openxmlformats.org/officeDocument/2006/relationships/customXml" Target="../ink/ink542.xml"/><Relationship Id="rId72" Type="http://schemas.openxmlformats.org/officeDocument/2006/relationships/image" Target="../media/image511.png"/><Relationship Id="rId93" Type="http://schemas.openxmlformats.org/officeDocument/2006/relationships/customXml" Target="../ink/ink563.xml"/><Relationship Id="rId98" Type="http://schemas.openxmlformats.org/officeDocument/2006/relationships/image" Target="../media/image524.png"/><Relationship Id="rId121" Type="http://schemas.openxmlformats.org/officeDocument/2006/relationships/customXml" Target="../ink/ink577.xml"/><Relationship Id="rId3" Type="http://schemas.openxmlformats.org/officeDocument/2006/relationships/customXml" Target="../ink/ink518.xml"/><Relationship Id="rId25" Type="http://schemas.openxmlformats.org/officeDocument/2006/relationships/customXml" Target="../ink/ink529.xml"/><Relationship Id="rId46" Type="http://schemas.openxmlformats.org/officeDocument/2006/relationships/image" Target="../media/image498.png"/><Relationship Id="rId67" Type="http://schemas.openxmlformats.org/officeDocument/2006/relationships/customXml" Target="../ink/ink550.xml"/><Relationship Id="rId116" Type="http://schemas.openxmlformats.org/officeDocument/2006/relationships/image" Target="../media/image533.png"/><Relationship Id="rId20" Type="http://schemas.openxmlformats.org/officeDocument/2006/relationships/image" Target="../media/image485.png"/><Relationship Id="rId41" Type="http://schemas.openxmlformats.org/officeDocument/2006/relationships/customXml" Target="../ink/ink537.xml"/><Relationship Id="rId62" Type="http://schemas.openxmlformats.org/officeDocument/2006/relationships/image" Target="../media/image506.png"/><Relationship Id="rId83" Type="http://schemas.openxmlformats.org/officeDocument/2006/relationships/customXml" Target="../ink/ink558.xml"/><Relationship Id="rId88" Type="http://schemas.openxmlformats.org/officeDocument/2006/relationships/image" Target="../media/image519.png"/><Relationship Id="rId111" Type="http://schemas.openxmlformats.org/officeDocument/2006/relationships/customXml" Target="../ink/ink572.xml"/><Relationship Id="rId15" Type="http://schemas.openxmlformats.org/officeDocument/2006/relationships/customXml" Target="../ink/ink524.xml"/><Relationship Id="rId36" Type="http://schemas.openxmlformats.org/officeDocument/2006/relationships/image" Target="../media/image493.png"/><Relationship Id="rId57" Type="http://schemas.openxmlformats.org/officeDocument/2006/relationships/customXml" Target="../ink/ink545.xml"/><Relationship Id="rId106" Type="http://schemas.openxmlformats.org/officeDocument/2006/relationships/image" Target="../media/image528.png"/><Relationship Id="rId10" Type="http://schemas.openxmlformats.org/officeDocument/2006/relationships/image" Target="../media/image154.png"/><Relationship Id="rId31" Type="http://schemas.openxmlformats.org/officeDocument/2006/relationships/customXml" Target="../ink/ink532.xml"/><Relationship Id="rId52" Type="http://schemas.openxmlformats.org/officeDocument/2006/relationships/image" Target="../media/image501.png"/><Relationship Id="rId73" Type="http://schemas.openxmlformats.org/officeDocument/2006/relationships/customXml" Target="../ink/ink553.xml"/><Relationship Id="rId78" Type="http://schemas.openxmlformats.org/officeDocument/2006/relationships/image" Target="../media/image514.png"/><Relationship Id="rId94" Type="http://schemas.openxmlformats.org/officeDocument/2006/relationships/image" Target="../media/image522.png"/><Relationship Id="rId99" Type="http://schemas.openxmlformats.org/officeDocument/2006/relationships/customXml" Target="../ink/ink566.xml"/><Relationship Id="rId101" Type="http://schemas.openxmlformats.org/officeDocument/2006/relationships/customXml" Target="../ink/ink567.xml"/><Relationship Id="rId122" Type="http://schemas.openxmlformats.org/officeDocument/2006/relationships/image" Target="../media/image536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49.png"/><Relationship Id="rId21" Type="http://schemas.openxmlformats.org/officeDocument/2006/relationships/customXml" Target="../ink/ink588.xml"/><Relationship Id="rId42" Type="http://schemas.openxmlformats.org/officeDocument/2006/relationships/image" Target="../media/image557.png"/><Relationship Id="rId47" Type="http://schemas.openxmlformats.org/officeDocument/2006/relationships/customXml" Target="../ink/ink601.xml"/><Relationship Id="rId63" Type="http://schemas.openxmlformats.org/officeDocument/2006/relationships/customXml" Target="../ink/ink609.xml"/><Relationship Id="rId68" Type="http://schemas.openxmlformats.org/officeDocument/2006/relationships/image" Target="../media/image572.png"/><Relationship Id="rId84" Type="http://schemas.openxmlformats.org/officeDocument/2006/relationships/image" Target="../media/image581.png"/><Relationship Id="rId89" Type="http://schemas.openxmlformats.org/officeDocument/2006/relationships/customXml" Target="../ink/ink622.xml"/><Relationship Id="rId112" Type="http://schemas.openxmlformats.org/officeDocument/2006/relationships/image" Target="../media/image595.png"/><Relationship Id="rId16" Type="http://schemas.openxmlformats.org/officeDocument/2006/relationships/image" Target="../media/image545.png"/><Relationship Id="rId107" Type="http://schemas.openxmlformats.org/officeDocument/2006/relationships/customXml" Target="../ink/ink631.xml"/><Relationship Id="rId11" Type="http://schemas.openxmlformats.org/officeDocument/2006/relationships/customXml" Target="../ink/ink583.xml"/><Relationship Id="rId32" Type="http://schemas.openxmlformats.org/officeDocument/2006/relationships/image" Target="../media/image552.png"/><Relationship Id="rId37" Type="http://schemas.openxmlformats.org/officeDocument/2006/relationships/customXml" Target="../ink/ink596.xml"/><Relationship Id="rId53" Type="http://schemas.openxmlformats.org/officeDocument/2006/relationships/customXml" Target="../ink/ink604.xml"/><Relationship Id="rId58" Type="http://schemas.openxmlformats.org/officeDocument/2006/relationships/image" Target="../media/image566.png"/><Relationship Id="rId74" Type="http://schemas.openxmlformats.org/officeDocument/2006/relationships/image" Target="../media/image575.png"/><Relationship Id="rId79" Type="http://schemas.openxmlformats.org/officeDocument/2006/relationships/customXml" Target="../ink/ink617.xml"/><Relationship Id="rId102" Type="http://schemas.openxmlformats.org/officeDocument/2006/relationships/image" Target="../media/image590.png"/><Relationship Id="rId5" Type="http://schemas.openxmlformats.org/officeDocument/2006/relationships/customXml" Target="../ink/ink580.xml"/><Relationship Id="rId90" Type="http://schemas.openxmlformats.org/officeDocument/2006/relationships/image" Target="../media/image584.png"/><Relationship Id="rId95" Type="http://schemas.openxmlformats.org/officeDocument/2006/relationships/customXml" Target="../ink/ink625.xml"/><Relationship Id="rId22" Type="http://schemas.openxmlformats.org/officeDocument/2006/relationships/image" Target="../media/image547.png"/><Relationship Id="rId27" Type="http://schemas.openxmlformats.org/officeDocument/2006/relationships/customXml" Target="../ink/ink591.xml"/><Relationship Id="rId43" Type="http://schemas.openxmlformats.org/officeDocument/2006/relationships/customXml" Target="../ink/ink599.xml"/><Relationship Id="rId48" Type="http://schemas.openxmlformats.org/officeDocument/2006/relationships/image" Target="../media/image559.png"/><Relationship Id="rId64" Type="http://schemas.openxmlformats.org/officeDocument/2006/relationships/image" Target="../media/image569.png"/><Relationship Id="rId69" Type="http://schemas.openxmlformats.org/officeDocument/2006/relationships/customXml" Target="../ink/ink612.xml"/><Relationship Id="rId113" Type="http://schemas.openxmlformats.org/officeDocument/2006/relationships/customXml" Target="../ink/ink634.xml"/><Relationship Id="rId80" Type="http://schemas.openxmlformats.org/officeDocument/2006/relationships/image" Target="../media/image578.png"/><Relationship Id="rId85" Type="http://schemas.openxmlformats.org/officeDocument/2006/relationships/customXml" Target="../ink/ink620.xml"/><Relationship Id="rId12" Type="http://schemas.openxmlformats.org/officeDocument/2006/relationships/image" Target="../media/image543.png"/><Relationship Id="rId17" Type="http://schemas.openxmlformats.org/officeDocument/2006/relationships/customXml" Target="../ink/ink586.xml"/><Relationship Id="rId33" Type="http://schemas.openxmlformats.org/officeDocument/2006/relationships/customXml" Target="../ink/ink594.xml"/><Relationship Id="rId38" Type="http://schemas.openxmlformats.org/officeDocument/2006/relationships/image" Target="../media/image555.png"/><Relationship Id="rId59" Type="http://schemas.openxmlformats.org/officeDocument/2006/relationships/customXml" Target="../ink/ink607.xml"/><Relationship Id="rId103" Type="http://schemas.openxmlformats.org/officeDocument/2006/relationships/customXml" Target="../ink/ink629.xml"/><Relationship Id="rId108" Type="http://schemas.openxmlformats.org/officeDocument/2006/relationships/image" Target="../media/image593.png"/><Relationship Id="rId54" Type="http://schemas.openxmlformats.org/officeDocument/2006/relationships/image" Target="../media/image564.png"/><Relationship Id="rId70" Type="http://schemas.openxmlformats.org/officeDocument/2006/relationships/image" Target="../media/image573.png"/><Relationship Id="rId75" Type="http://schemas.openxmlformats.org/officeDocument/2006/relationships/customXml" Target="../ink/ink615.xml"/><Relationship Id="rId91" Type="http://schemas.openxmlformats.org/officeDocument/2006/relationships/customXml" Target="../ink/ink623.xml"/><Relationship Id="rId96" Type="http://schemas.openxmlformats.org/officeDocument/2006/relationships/image" Target="../media/image58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40.png"/><Relationship Id="rId15" Type="http://schemas.openxmlformats.org/officeDocument/2006/relationships/customXml" Target="../ink/ink585.xml"/><Relationship Id="rId23" Type="http://schemas.openxmlformats.org/officeDocument/2006/relationships/customXml" Target="../ink/ink589.xml"/><Relationship Id="rId28" Type="http://schemas.openxmlformats.org/officeDocument/2006/relationships/image" Target="../media/image154.png"/><Relationship Id="rId36" Type="http://schemas.openxmlformats.org/officeDocument/2006/relationships/image" Target="../media/image554.png"/><Relationship Id="rId49" Type="http://schemas.openxmlformats.org/officeDocument/2006/relationships/customXml" Target="../ink/ink602.xml"/><Relationship Id="rId57" Type="http://schemas.openxmlformats.org/officeDocument/2006/relationships/customXml" Target="../ink/ink606.xml"/><Relationship Id="rId106" Type="http://schemas.openxmlformats.org/officeDocument/2006/relationships/image" Target="../media/image592.png"/><Relationship Id="rId114" Type="http://schemas.openxmlformats.org/officeDocument/2006/relationships/image" Target="../media/image596.png"/><Relationship Id="rId10" Type="http://schemas.openxmlformats.org/officeDocument/2006/relationships/image" Target="../media/image542.png"/><Relationship Id="rId31" Type="http://schemas.openxmlformats.org/officeDocument/2006/relationships/customXml" Target="../ink/ink593.xml"/><Relationship Id="rId44" Type="http://schemas.openxmlformats.org/officeDocument/2006/relationships/image" Target="../media/image558.png"/><Relationship Id="rId52" Type="http://schemas.openxmlformats.org/officeDocument/2006/relationships/image" Target="../media/image563.png"/><Relationship Id="rId60" Type="http://schemas.openxmlformats.org/officeDocument/2006/relationships/image" Target="../media/image567.png"/><Relationship Id="rId65" Type="http://schemas.openxmlformats.org/officeDocument/2006/relationships/customXml" Target="../ink/ink610.xml"/><Relationship Id="rId73" Type="http://schemas.openxmlformats.org/officeDocument/2006/relationships/customXml" Target="../ink/ink614.xml"/><Relationship Id="rId78" Type="http://schemas.openxmlformats.org/officeDocument/2006/relationships/image" Target="../media/image577.png"/><Relationship Id="rId81" Type="http://schemas.openxmlformats.org/officeDocument/2006/relationships/customXml" Target="../ink/ink618.xml"/><Relationship Id="rId86" Type="http://schemas.openxmlformats.org/officeDocument/2006/relationships/image" Target="../media/image582.png"/><Relationship Id="rId94" Type="http://schemas.openxmlformats.org/officeDocument/2006/relationships/image" Target="../media/image586.png"/><Relationship Id="rId99" Type="http://schemas.openxmlformats.org/officeDocument/2006/relationships/customXml" Target="../ink/ink627.xml"/><Relationship Id="rId101" Type="http://schemas.openxmlformats.org/officeDocument/2006/relationships/customXml" Target="../ink/ink628.xml"/><Relationship Id="rId4" Type="http://schemas.openxmlformats.org/officeDocument/2006/relationships/image" Target="../media/image539.png"/><Relationship Id="rId9" Type="http://schemas.openxmlformats.org/officeDocument/2006/relationships/customXml" Target="../ink/ink582.xml"/><Relationship Id="rId13" Type="http://schemas.openxmlformats.org/officeDocument/2006/relationships/customXml" Target="../ink/ink584.xml"/><Relationship Id="rId18" Type="http://schemas.openxmlformats.org/officeDocument/2006/relationships/image" Target="../media/image546.png"/><Relationship Id="rId39" Type="http://schemas.openxmlformats.org/officeDocument/2006/relationships/customXml" Target="../ink/ink597.xml"/><Relationship Id="rId109" Type="http://schemas.openxmlformats.org/officeDocument/2006/relationships/customXml" Target="../ink/ink632.xml"/><Relationship Id="rId34" Type="http://schemas.openxmlformats.org/officeDocument/2006/relationships/image" Target="../media/image553.png"/><Relationship Id="rId50" Type="http://schemas.openxmlformats.org/officeDocument/2006/relationships/image" Target="../media/image562.png"/><Relationship Id="rId55" Type="http://schemas.openxmlformats.org/officeDocument/2006/relationships/customXml" Target="../ink/ink605.xml"/><Relationship Id="rId76" Type="http://schemas.openxmlformats.org/officeDocument/2006/relationships/image" Target="../media/image576.png"/><Relationship Id="rId97" Type="http://schemas.openxmlformats.org/officeDocument/2006/relationships/customXml" Target="../ink/ink626.xml"/><Relationship Id="rId104" Type="http://schemas.openxmlformats.org/officeDocument/2006/relationships/image" Target="../media/image591.png"/><Relationship Id="rId7" Type="http://schemas.openxmlformats.org/officeDocument/2006/relationships/customXml" Target="../ink/ink581.xml"/><Relationship Id="rId71" Type="http://schemas.openxmlformats.org/officeDocument/2006/relationships/customXml" Target="../ink/ink613.xml"/><Relationship Id="rId92" Type="http://schemas.openxmlformats.org/officeDocument/2006/relationships/image" Target="../media/image585.png"/><Relationship Id="rId2" Type="http://schemas.openxmlformats.org/officeDocument/2006/relationships/image" Target="../media/image5380.png"/><Relationship Id="rId29" Type="http://schemas.openxmlformats.org/officeDocument/2006/relationships/customXml" Target="../ink/ink592.xml"/><Relationship Id="rId24" Type="http://schemas.openxmlformats.org/officeDocument/2006/relationships/image" Target="../media/image548.png"/><Relationship Id="rId40" Type="http://schemas.openxmlformats.org/officeDocument/2006/relationships/image" Target="../media/image556.png"/><Relationship Id="rId45" Type="http://schemas.openxmlformats.org/officeDocument/2006/relationships/customXml" Target="../ink/ink600.xml"/><Relationship Id="rId66" Type="http://schemas.openxmlformats.org/officeDocument/2006/relationships/image" Target="../media/image571.png"/><Relationship Id="rId87" Type="http://schemas.openxmlformats.org/officeDocument/2006/relationships/customXml" Target="../ink/ink621.xml"/><Relationship Id="rId110" Type="http://schemas.openxmlformats.org/officeDocument/2006/relationships/image" Target="../media/image594.png"/><Relationship Id="rId115" Type="http://schemas.openxmlformats.org/officeDocument/2006/relationships/customXml" Target="../ink/ink635.xml"/><Relationship Id="rId61" Type="http://schemas.openxmlformats.org/officeDocument/2006/relationships/customXml" Target="../ink/ink608.xml"/><Relationship Id="rId82" Type="http://schemas.openxmlformats.org/officeDocument/2006/relationships/image" Target="../media/image579.png"/><Relationship Id="rId19" Type="http://schemas.openxmlformats.org/officeDocument/2006/relationships/customXml" Target="../ink/ink587.xml"/><Relationship Id="rId14" Type="http://schemas.openxmlformats.org/officeDocument/2006/relationships/image" Target="../media/image544.png"/><Relationship Id="rId30" Type="http://schemas.openxmlformats.org/officeDocument/2006/relationships/image" Target="../media/image551.png"/><Relationship Id="rId35" Type="http://schemas.openxmlformats.org/officeDocument/2006/relationships/customXml" Target="../ink/ink595.xml"/><Relationship Id="rId56" Type="http://schemas.openxmlformats.org/officeDocument/2006/relationships/image" Target="../media/image565.png"/><Relationship Id="rId77" Type="http://schemas.openxmlformats.org/officeDocument/2006/relationships/customXml" Target="../ink/ink616.xml"/><Relationship Id="rId100" Type="http://schemas.openxmlformats.org/officeDocument/2006/relationships/image" Target="../media/image589.png"/><Relationship Id="rId105" Type="http://schemas.openxmlformats.org/officeDocument/2006/relationships/customXml" Target="../ink/ink630.xml"/><Relationship Id="rId8" Type="http://schemas.openxmlformats.org/officeDocument/2006/relationships/image" Target="../media/image541.png"/><Relationship Id="rId51" Type="http://schemas.openxmlformats.org/officeDocument/2006/relationships/customXml" Target="../ink/ink603.xml"/><Relationship Id="rId72" Type="http://schemas.openxmlformats.org/officeDocument/2006/relationships/image" Target="../media/image574.png"/><Relationship Id="rId93" Type="http://schemas.openxmlformats.org/officeDocument/2006/relationships/customXml" Target="../ink/ink624.xml"/><Relationship Id="rId98" Type="http://schemas.openxmlformats.org/officeDocument/2006/relationships/image" Target="../media/image588.png"/><Relationship Id="rId3" Type="http://schemas.openxmlformats.org/officeDocument/2006/relationships/customXml" Target="../ink/ink579.xml"/><Relationship Id="rId25" Type="http://schemas.openxmlformats.org/officeDocument/2006/relationships/customXml" Target="../ink/ink590.xml"/><Relationship Id="rId46" Type="http://schemas.openxmlformats.org/officeDocument/2006/relationships/image" Target="../media/image518.png"/><Relationship Id="rId67" Type="http://schemas.openxmlformats.org/officeDocument/2006/relationships/customXml" Target="../ink/ink611.xml"/><Relationship Id="rId116" Type="http://schemas.openxmlformats.org/officeDocument/2006/relationships/image" Target="../media/image597.png"/><Relationship Id="rId20" Type="http://schemas.openxmlformats.org/officeDocument/2006/relationships/image" Target="../media/image495.png"/><Relationship Id="rId41" Type="http://schemas.openxmlformats.org/officeDocument/2006/relationships/customXml" Target="../ink/ink598.xml"/><Relationship Id="rId62" Type="http://schemas.openxmlformats.org/officeDocument/2006/relationships/image" Target="../media/image568.png"/><Relationship Id="rId83" Type="http://schemas.openxmlformats.org/officeDocument/2006/relationships/customXml" Target="../ink/ink619.xml"/><Relationship Id="rId88" Type="http://schemas.openxmlformats.org/officeDocument/2006/relationships/image" Target="../media/image583.png"/><Relationship Id="rId111" Type="http://schemas.openxmlformats.org/officeDocument/2006/relationships/customXml" Target="../ink/ink633.xml"/></Relationships>
</file>

<file path=ppt/slides/_rels/slide4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09.png"/><Relationship Id="rId21" Type="http://schemas.openxmlformats.org/officeDocument/2006/relationships/customXml" Target="../ink/ink645.xml"/><Relationship Id="rId42" Type="http://schemas.openxmlformats.org/officeDocument/2006/relationships/image" Target="../media/image617.png"/><Relationship Id="rId47" Type="http://schemas.openxmlformats.org/officeDocument/2006/relationships/customXml" Target="../ink/ink658.xml"/><Relationship Id="rId63" Type="http://schemas.openxmlformats.org/officeDocument/2006/relationships/customXml" Target="../ink/ink666.xml"/><Relationship Id="rId68" Type="http://schemas.openxmlformats.org/officeDocument/2006/relationships/image" Target="../media/image630.png"/><Relationship Id="rId16" Type="http://schemas.openxmlformats.org/officeDocument/2006/relationships/image" Target="../media/image604.png"/><Relationship Id="rId11" Type="http://schemas.openxmlformats.org/officeDocument/2006/relationships/customXml" Target="../ink/ink640.xml"/><Relationship Id="rId24" Type="http://schemas.openxmlformats.org/officeDocument/2006/relationships/image" Target="../media/image608.png"/><Relationship Id="rId32" Type="http://schemas.openxmlformats.org/officeDocument/2006/relationships/image" Target="../media/image612.png"/><Relationship Id="rId37" Type="http://schemas.openxmlformats.org/officeDocument/2006/relationships/customXml" Target="../ink/ink653.xml"/><Relationship Id="rId40" Type="http://schemas.openxmlformats.org/officeDocument/2006/relationships/image" Target="../media/image616.png"/><Relationship Id="rId45" Type="http://schemas.openxmlformats.org/officeDocument/2006/relationships/customXml" Target="../ink/ink657.xml"/><Relationship Id="rId53" Type="http://schemas.openxmlformats.org/officeDocument/2006/relationships/customXml" Target="../ink/ink661.xml"/><Relationship Id="rId58" Type="http://schemas.openxmlformats.org/officeDocument/2006/relationships/image" Target="../media/image625.png"/><Relationship Id="rId66" Type="http://schemas.openxmlformats.org/officeDocument/2006/relationships/image" Target="../media/image629.png"/><Relationship Id="rId74" Type="http://schemas.openxmlformats.org/officeDocument/2006/relationships/image" Target="../media/image633.png"/><Relationship Id="rId79" Type="http://schemas.openxmlformats.org/officeDocument/2006/relationships/customXml" Target="../ink/ink674.xml"/><Relationship Id="rId5" Type="http://schemas.openxmlformats.org/officeDocument/2006/relationships/customXml" Target="../ink/ink637.xml"/><Relationship Id="rId61" Type="http://schemas.openxmlformats.org/officeDocument/2006/relationships/customXml" Target="../ink/ink665.xml"/><Relationship Id="rId19" Type="http://schemas.openxmlformats.org/officeDocument/2006/relationships/customXml" Target="../ink/ink644.xml"/><Relationship Id="rId14" Type="http://schemas.openxmlformats.org/officeDocument/2006/relationships/image" Target="../media/image603.png"/><Relationship Id="rId22" Type="http://schemas.openxmlformats.org/officeDocument/2006/relationships/image" Target="../media/image607.png"/><Relationship Id="rId27" Type="http://schemas.openxmlformats.org/officeDocument/2006/relationships/customXml" Target="../ink/ink648.xml"/><Relationship Id="rId30" Type="http://schemas.openxmlformats.org/officeDocument/2006/relationships/image" Target="../media/image611.png"/><Relationship Id="rId35" Type="http://schemas.openxmlformats.org/officeDocument/2006/relationships/customXml" Target="../ink/ink652.xml"/><Relationship Id="rId43" Type="http://schemas.openxmlformats.org/officeDocument/2006/relationships/customXml" Target="../ink/ink656.xml"/><Relationship Id="rId48" Type="http://schemas.openxmlformats.org/officeDocument/2006/relationships/image" Target="../media/image620.png"/><Relationship Id="rId56" Type="http://schemas.openxmlformats.org/officeDocument/2006/relationships/image" Target="../media/image624.png"/><Relationship Id="rId64" Type="http://schemas.openxmlformats.org/officeDocument/2006/relationships/image" Target="../media/image628.png"/><Relationship Id="rId69" Type="http://schemas.openxmlformats.org/officeDocument/2006/relationships/customXml" Target="../ink/ink669.xml"/><Relationship Id="rId77" Type="http://schemas.openxmlformats.org/officeDocument/2006/relationships/customXml" Target="../ink/ink673.xml"/><Relationship Id="rId8" Type="http://schemas.openxmlformats.org/officeDocument/2006/relationships/image" Target="../media/image600.png"/><Relationship Id="rId51" Type="http://schemas.openxmlformats.org/officeDocument/2006/relationships/customXml" Target="../ink/ink660.xml"/><Relationship Id="rId72" Type="http://schemas.openxmlformats.org/officeDocument/2006/relationships/image" Target="../media/image632.png"/><Relationship Id="rId80" Type="http://schemas.openxmlformats.org/officeDocument/2006/relationships/image" Target="../media/image636.png"/><Relationship Id="rId3" Type="http://schemas.openxmlformats.org/officeDocument/2006/relationships/customXml" Target="../ink/ink636.xml"/><Relationship Id="rId12" Type="http://schemas.openxmlformats.org/officeDocument/2006/relationships/image" Target="../media/image602.png"/><Relationship Id="rId17" Type="http://schemas.openxmlformats.org/officeDocument/2006/relationships/customXml" Target="../ink/ink643.xml"/><Relationship Id="rId25" Type="http://schemas.openxmlformats.org/officeDocument/2006/relationships/customXml" Target="../ink/ink647.xml"/><Relationship Id="rId33" Type="http://schemas.openxmlformats.org/officeDocument/2006/relationships/customXml" Target="../ink/ink651.xml"/><Relationship Id="rId38" Type="http://schemas.openxmlformats.org/officeDocument/2006/relationships/image" Target="../media/image615.png"/><Relationship Id="rId46" Type="http://schemas.openxmlformats.org/officeDocument/2006/relationships/image" Target="../media/image619.png"/><Relationship Id="rId59" Type="http://schemas.openxmlformats.org/officeDocument/2006/relationships/customXml" Target="../ink/ink664.xml"/><Relationship Id="rId67" Type="http://schemas.openxmlformats.org/officeDocument/2006/relationships/customXml" Target="../ink/ink668.xml"/><Relationship Id="rId20" Type="http://schemas.openxmlformats.org/officeDocument/2006/relationships/image" Target="../media/image606.png"/><Relationship Id="rId41" Type="http://schemas.openxmlformats.org/officeDocument/2006/relationships/customXml" Target="../ink/ink655.xml"/><Relationship Id="rId54" Type="http://schemas.openxmlformats.org/officeDocument/2006/relationships/image" Target="../media/image623.png"/><Relationship Id="rId62" Type="http://schemas.openxmlformats.org/officeDocument/2006/relationships/image" Target="../media/image627.png"/><Relationship Id="rId70" Type="http://schemas.openxmlformats.org/officeDocument/2006/relationships/image" Target="../media/image631.png"/><Relationship Id="rId75" Type="http://schemas.openxmlformats.org/officeDocument/2006/relationships/customXml" Target="../ink/ink67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9.png"/><Relationship Id="rId15" Type="http://schemas.openxmlformats.org/officeDocument/2006/relationships/customXml" Target="../ink/ink642.xml"/><Relationship Id="rId23" Type="http://schemas.openxmlformats.org/officeDocument/2006/relationships/customXml" Target="../ink/ink646.xml"/><Relationship Id="rId28" Type="http://schemas.openxmlformats.org/officeDocument/2006/relationships/image" Target="../media/image610.png"/><Relationship Id="rId36" Type="http://schemas.openxmlformats.org/officeDocument/2006/relationships/image" Target="../media/image614.png"/><Relationship Id="rId49" Type="http://schemas.openxmlformats.org/officeDocument/2006/relationships/customXml" Target="../ink/ink659.xml"/><Relationship Id="rId57" Type="http://schemas.openxmlformats.org/officeDocument/2006/relationships/customXml" Target="../ink/ink663.xml"/><Relationship Id="rId10" Type="http://schemas.openxmlformats.org/officeDocument/2006/relationships/image" Target="../media/image601.png"/><Relationship Id="rId31" Type="http://schemas.openxmlformats.org/officeDocument/2006/relationships/customXml" Target="../ink/ink650.xml"/><Relationship Id="rId44" Type="http://schemas.openxmlformats.org/officeDocument/2006/relationships/image" Target="../media/image618.png"/><Relationship Id="rId52" Type="http://schemas.openxmlformats.org/officeDocument/2006/relationships/image" Target="../media/image622.png"/><Relationship Id="rId60" Type="http://schemas.openxmlformats.org/officeDocument/2006/relationships/image" Target="../media/image626.png"/><Relationship Id="rId65" Type="http://schemas.openxmlformats.org/officeDocument/2006/relationships/customXml" Target="../ink/ink667.xml"/><Relationship Id="rId73" Type="http://schemas.openxmlformats.org/officeDocument/2006/relationships/customXml" Target="../ink/ink671.xml"/><Relationship Id="rId78" Type="http://schemas.openxmlformats.org/officeDocument/2006/relationships/image" Target="../media/image635.png"/><Relationship Id="rId4" Type="http://schemas.openxmlformats.org/officeDocument/2006/relationships/image" Target="../media/image5980.png"/><Relationship Id="rId9" Type="http://schemas.openxmlformats.org/officeDocument/2006/relationships/customXml" Target="../ink/ink639.xml"/><Relationship Id="rId13" Type="http://schemas.openxmlformats.org/officeDocument/2006/relationships/customXml" Target="../ink/ink641.xml"/><Relationship Id="rId18" Type="http://schemas.openxmlformats.org/officeDocument/2006/relationships/image" Target="../media/image605.png"/><Relationship Id="rId39" Type="http://schemas.openxmlformats.org/officeDocument/2006/relationships/customXml" Target="../ink/ink654.xml"/><Relationship Id="rId34" Type="http://schemas.openxmlformats.org/officeDocument/2006/relationships/image" Target="../media/image613.png"/><Relationship Id="rId50" Type="http://schemas.openxmlformats.org/officeDocument/2006/relationships/image" Target="../media/image621.png"/><Relationship Id="rId55" Type="http://schemas.openxmlformats.org/officeDocument/2006/relationships/customXml" Target="../ink/ink662.xml"/><Relationship Id="rId76" Type="http://schemas.openxmlformats.org/officeDocument/2006/relationships/image" Target="../media/image634.png"/><Relationship Id="rId7" Type="http://schemas.openxmlformats.org/officeDocument/2006/relationships/customXml" Target="../ink/ink638.xml"/><Relationship Id="rId71" Type="http://schemas.openxmlformats.org/officeDocument/2006/relationships/customXml" Target="../ink/ink670.xml"/><Relationship Id="rId2" Type="http://schemas.openxmlformats.org/officeDocument/2006/relationships/image" Target="../media/image598.png"/><Relationship Id="rId29" Type="http://schemas.openxmlformats.org/officeDocument/2006/relationships/customXml" Target="../ink/ink649.xml"/></Relationships>
</file>

<file path=ppt/slides/_rels/slide4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48.png"/><Relationship Id="rId21" Type="http://schemas.openxmlformats.org/officeDocument/2006/relationships/customXml" Target="../ink/ink684.xml"/><Relationship Id="rId42" Type="http://schemas.openxmlformats.org/officeDocument/2006/relationships/image" Target="../media/image656.png"/><Relationship Id="rId47" Type="http://schemas.openxmlformats.org/officeDocument/2006/relationships/customXml" Target="../ink/ink697.xml"/><Relationship Id="rId63" Type="http://schemas.openxmlformats.org/officeDocument/2006/relationships/image" Target="../media/image666.png"/><Relationship Id="rId68" Type="http://schemas.openxmlformats.org/officeDocument/2006/relationships/customXml" Target="../ink/ink708.xml"/><Relationship Id="rId84" Type="http://schemas.openxmlformats.org/officeDocument/2006/relationships/customXml" Target="../ink/ink713.xml"/><Relationship Id="rId89" Type="http://schemas.openxmlformats.org/officeDocument/2006/relationships/image" Target="../media/image676.png"/><Relationship Id="rId16" Type="http://schemas.openxmlformats.org/officeDocument/2006/relationships/image" Target="../media/image643.png"/><Relationship Id="rId107" Type="http://schemas.openxmlformats.org/officeDocument/2006/relationships/image" Target="../media/image685.png"/><Relationship Id="rId11" Type="http://schemas.openxmlformats.org/officeDocument/2006/relationships/customXml" Target="../ink/ink679.xml"/><Relationship Id="rId32" Type="http://schemas.openxmlformats.org/officeDocument/2006/relationships/image" Target="../media/image651.png"/><Relationship Id="rId37" Type="http://schemas.openxmlformats.org/officeDocument/2006/relationships/customXml" Target="../ink/ink692.xml"/><Relationship Id="rId53" Type="http://schemas.openxmlformats.org/officeDocument/2006/relationships/customXml" Target="../ink/ink700.xml"/><Relationship Id="rId58" Type="http://schemas.openxmlformats.org/officeDocument/2006/relationships/customXml" Target="../ink/ink703.xml"/><Relationship Id="rId79" Type="http://schemas.openxmlformats.org/officeDocument/2006/relationships/image" Target="../media/image670.png"/><Relationship Id="rId102" Type="http://schemas.openxmlformats.org/officeDocument/2006/relationships/customXml" Target="../ink/ink722.xml"/><Relationship Id="rId5" Type="http://schemas.openxmlformats.org/officeDocument/2006/relationships/customXml" Target="../ink/ink676.xml"/><Relationship Id="rId90" Type="http://schemas.openxmlformats.org/officeDocument/2006/relationships/customXml" Target="../ink/ink716.xml"/><Relationship Id="rId95" Type="http://schemas.openxmlformats.org/officeDocument/2006/relationships/image" Target="../media/image679.png"/><Relationship Id="rId22" Type="http://schemas.openxmlformats.org/officeDocument/2006/relationships/image" Target="../media/image646.png"/><Relationship Id="rId27" Type="http://schemas.openxmlformats.org/officeDocument/2006/relationships/customXml" Target="../ink/ink687.xml"/><Relationship Id="rId43" Type="http://schemas.openxmlformats.org/officeDocument/2006/relationships/customXml" Target="../ink/ink695.xml"/><Relationship Id="rId48" Type="http://schemas.openxmlformats.org/officeDocument/2006/relationships/image" Target="../media/image659.png"/><Relationship Id="rId64" Type="http://schemas.openxmlformats.org/officeDocument/2006/relationships/customXml" Target="../ink/ink706.xml"/><Relationship Id="rId69" Type="http://schemas.openxmlformats.org/officeDocument/2006/relationships/image" Target="../media/image669.png"/><Relationship Id="rId80" Type="http://schemas.openxmlformats.org/officeDocument/2006/relationships/customXml" Target="../ink/ink711.xml"/><Relationship Id="rId85" Type="http://schemas.openxmlformats.org/officeDocument/2006/relationships/image" Target="../media/image674.png"/><Relationship Id="rId12" Type="http://schemas.openxmlformats.org/officeDocument/2006/relationships/image" Target="../media/image641.png"/><Relationship Id="rId17" Type="http://schemas.openxmlformats.org/officeDocument/2006/relationships/customXml" Target="../ink/ink682.xml"/><Relationship Id="rId33" Type="http://schemas.openxmlformats.org/officeDocument/2006/relationships/customXml" Target="../ink/ink690.xml"/><Relationship Id="rId38" Type="http://schemas.openxmlformats.org/officeDocument/2006/relationships/image" Target="../media/image654.png"/><Relationship Id="rId59" Type="http://schemas.openxmlformats.org/officeDocument/2006/relationships/image" Target="../media/image664.png"/><Relationship Id="rId103" Type="http://schemas.openxmlformats.org/officeDocument/2006/relationships/image" Target="../media/image683.png"/><Relationship Id="rId108" Type="http://schemas.openxmlformats.org/officeDocument/2006/relationships/customXml" Target="../ink/ink725.xml"/><Relationship Id="rId20" Type="http://schemas.openxmlformats.org/officeDocument/2006/relationships/image" Target="../media/image645.png"/><Relationship Id="rId41" Type="http://schemas.openxmlformats.org/officeDocument/2006/relationships/customXml" Target="../ink/ink694.xml"/><Relationship Id="rId54" Type="http://schemas.openxmlformats.org/officeDocument/2006/relationships/customXml" Target="../ink/ink701.xml"/><Relationship Id="rId62" Type="http://schemas.openxmlformats.org/officeDocument/2006/relationships/customXml" Target="../ink/ink705.xml"/><Relationship Id="rId70" Type="http://schemas.openxmlformats.org/officeDocument/2006/relationships/customXml" Target="../ink/ink709.xml"/><Relationship Id="rId83" Type="http://schemas.openxmlformats.org/officeDocument/2006/relationships/image" Target="../media/image672.png"/><Relationship Id="rId88" Type="http://schemas.openxmlformats.org/officeDocument/2006/relationships/customXml" Target="../ink/ink715.xml"/><Relationship Id="rId91" Type="http://schemas.openxmlformats.org/officeDocument/2006/relationships/image" Target="../media/image677.png"/><Relationship Id="rId96" Type="http://schemas.openxmlformats.org/officeDocument/2006/relationships/customXml" Target="../ink/ink719.xml"/><Relationship Id="rId111" Type="http://schemas.openxmlformats.org/officeDocument/2006/relationships/image" Target="../media/image6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8.png"/><Relationship Id="rId15" Type="http://schemas.openxmlformats.org/officeDocument/2006/relationships/customXml" Target="../ink/ink681.xml"/><Relationship Id="rId23" Type="http://schemas.openxmlformats.org/officeDocument/2006/relationships/customXml" Target="../ink/ink685.xml"/><Relationship Id="rId28" Type="http://schemas.openxmlformats.org/officeDocument/2006/relationships/image" Target="../media/image649.png"/><Relationship Id="rId36" Type="http://schemas.openxmlformats.org/officeDocument/2006/relationships/image" Target="../media/image653.png"/><Relationship Id="rId49" Type="http://schemas.openxmlformats.org/officeDocument/2006/relationships/customXml" Target="../ink/ink698.xml"/><Relationship Id="rId57" Type="http://schemas.openxmlformats.org/officeDocument/2006/relationships/image" Target="../media/image663.png"/><Relationship Id="rId106" Type="http://schemas.openxmlformats.org/officeDocument/2006/relationships/customXml" Target="../ink/ink724.xml"/><Relationship Id="rId10" Type="http://schemas.openxmlformats.org/officeDocument/2006/relationships/image" Target="../media/image640.png"/><Relationship Id="rId31" Type="http://schemas.openxmlformats.org/officeDocument/2006/relationships/customXml" Target="../ink/ink689.xml"/><Relationship Id="rId44" Type="http://schemas.openxmlformats.org/officeDocument/2006/relationships/image" Target="../media/image657.png"/><Relationship Id="rId52" Type="http://schemas.openxmlformats.org/officeDocument/2006/relationships/image" Target="../media/image661.png"/><Relationship Id="rId60" Type="http://schemas.openxmlformats.org/officeDocument/2006/relationships/customXml" Target="../ink/ink704.xml"/><Relationship Id="rId65" Type="http://schemas.openxmlformats.org/officeDocument/2006/relationships/image" Target="../media/image667.png"/><Relationship Id="rId78" Type="http://schemas.openxmlformats.org/officeDocument/2006/relationships/customXml" Target="../ink/ink710.xml"/><Relationship Id="rId81" Type="http://schemas.openxmlformats.org/officeDocument/2006/relationships/image" Target="../media/image671.png"/><Relationship Id="rId86" Type="http://schemas.openxmlformats.org/officeDocument/2006/relationships/customXml" Target="../ink/ink714.xml"/><Relationship Id="rId94" Type="http://schemas.openxmlformats.org/officeDocument/2006/relationships/customXml" Target="../ink/ink718.xml"/><Relationship Id="rId99" Type="http://schemas.openxmlformats.org/officeDocument/2006/relationships/image" Target="../media/image681.png"/><Relationship Id="rId101" Type="http://schemas.openxmlformats.org/officeDocument/2006/relationships/image" Target="../media/image682.png"/><Relationship Id="rId4" Type="http://schemas.openxmlformats.org/officeDocument/2006/relationships/image" Target="../media/image6370.png"/><Relationship Id="rId9" Type="http://schemas.openxmlformats.org/officeDocument/2006/relationships/customXml" Target="../ink/ink678.xml"/><Relationship Id="rId13" Type="http://schemas.openxmlformats.org/officeDocument/2006/relationships/customXml" Target="../ink/ink680.xml"/><Relationship Id="rId18" Type="http://schemas.openxmlformats.org/officeDocument/2006/relationships/image" Target="../media/image644.png"/><Relationship Id="rId39" Type="http://schemas.openxmlformats.org/officeDocument/2006/relationships/customXml" Target="../ink/ink693.xml"/><Relationship Id="rId109" Type="http://schemas.openxmlformats.org/officeDocument/2006/relationships/image" Target="../media/image686.png"/><Relationship Id="rId34" Type="http://schemas.openxmlformats.org/officeDocument/2006/relationships/image" Target="../media/image652.png"/><Relationship Id="rId50" Type="http://schemas.openxmlformats.org/officeDocument/2006/relationships/image" Target="../media/image660.png"/><Relationship Id="rId55" Type="http://schemas.openxmlformats.org/officeDocument/2006/relationships/image" Target="../media/image662.png"/><Relationship Id="rId97" Type="http://schemas.openxmlformats.org/officeDocument/2006/relationships/image" Target="../media/image680.png"/><Relationship Id="rId104" Type="http://schemas.openxmlformats.org/officeDocument/2006/relationships/customXml" Target="../ink/ink723.xml"/><Relationship Id="rId7" Type="http://schemas.openxmlformats.org/officeDocument/2006/relationships/customXml" Target="../ink/ink677.xml"/><Relationship Id="rId92" Type="http://schemas.openxmlformats.org/officeDocument/2006/relationships/customXml" Target="../ink/ink717.xml"/><Relationship Id="rId2" Type="http://schemas.openxmlformats.org/officeDocument/2006/relationships/image" Target="../media/image637.png"/><Relationship Id="rId29" Type="http://schemas.openxmlformats.org/officeDocument/2006/relationships/customXml" Target="../ink/ink688.xml"/><Relationship Id="rId24" Type="http://schemas.openxmlformats.org/officeDocument/2006/relationships/image" Target="../media/image647.png"/><Relationship Id="rId40" Type="http://schemas.openxmlformats.org/officeDocument/2006/relationships/image" Target="../media/image655.png"/><Relationship Id="rId45" Type="http://schemas.openxmlformats.org/officeDocument/2006/relationships/customXml" Target="../ink/ink696.xml"/><Relationship Id="rId66" Type="http://schemas.openxmlformats.org/officeDocument/2006/relationships/customXml" Target="../ink/ink707.xml"/><Relationship Id="rId87" Type="http://schemas.openxmlformats.org/officeDocument/2006/relationships/image" Target="../media/image675.png"/><Relationship Id="rId110" Type="http://schemas.openxmlformats.org/officeDocument/2006/relationships/customXml" Target="../ink/ink726.xml"/><Relationship Id="rId61" Type="http://schemas.openxmlformats.org/officeDocument/2006/relationships/image" Target="../media/image665.png"/><Relationship Id="rId82" Type="http://schemas.openxmlformats.org/officeDocument/2006/relationships/customXml" Target="../ink/ink712.xml"/><Relationship Id="rId19" Type="http://schemas.openxmlformats.org/officeDocument/2006/relationships/customXml" Target="../ink/ink683.xml"/><Relationship Id="rId14" Type="http://schemas.openxmlformats.org/officeDocument/2006/relationships/image" Target="../media/image642.png"/><Relationship Id="rId30" Type="http://schemas.openxmlformats.org/officeDocument/2006/relationships/image" Target="../media/image650.png"/><Relationship Id="rId35" Type="http://schemas.openxmlformats.org/officeDocument/2006/relationships/customXml" Target="../ink/ink691.xml"/><Relationship Id="rId56" Type="http://schemas.openxmlformats.org/officeDocument/2006/relationships/customXml" Target="../ink/ink702.xml"/><Relationship Id="rId77" Type="http://schemas.openxmlformats.org/officeDocument/2006/relationships/image" Target="../media/image673.png"/><Relationship Id="rId100" Type="http://schemas.openxmlformats.org/officeDocument/2006/relationships/customXml" Target="../ink/ink721.xml"/><Relationship Id="rId105" Type="http://schemas.openxmlformats.org/officeDocument/2006/relationships/image" Target="../media/image684.png"/><Relationship Id="rId8" Type="http://schemas.openxmlformats.org/officeDocument/2006/relationships/image" Target="../media/image639.png"/><Relationship Id="rId51" Type="http://schemas.openxmlformats.org/officeDocument/2006/relationships/customXml" Target="../ink/ink699.xml"/><Relationship Id="rId93" Type="http://schemas.openxmlformats.org/officeDocument/2006/relationships/image" Target="../media/image678.png"/><Relationship Id="rId98" Type="http://schemas.openxmlformats.org/officeDocument/2006/relationships/customXml" Target="../ink/ink720.xml"/><Relationship Id="rId3" Type="http://schemas.openxmlformats.org/officeDocument/2006/relationships/customXml" Target="../ink/ink675.xml"/><Relationship Id="rId25" Type="http://schemas.openxmlformats.org/officeDocument/2006/relationships/customXml" Target="../ink/ink686.xml"/><Relationship Id="rId46" Type="http://schemas.openxmlformats.org/officeDocument/2006/relationships/image" Target="../media/image658.png"/><Relationship Id="rId67" Type="http://schemas.openxmlformats.org/officeDocument/2006/relationships/image" Target="../media/image66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2.png"/><Relationship Id="rId117" Type="http://schemas.openxmlformats.org/officeDocument/2006/relationships/customXml" Target="../ink/ink58.xml"/><Relationship Id="rId21" Type="http://schemas.openxmlformats.org/officeDocument/2006/relationships/customXml" Target="../ink/ink34.xml"/><Relationship Id="rId84" Type="http://schemas.openxmlformats.org/officeDocument/2006/relationships/image" Target="../media/image37.png"/><Relationship Id="rId89" Type="http://schemas.openxmlformats.org/officeDocument/2006/relationships/customXml" Target="../ink/ink44.xml"/><Relationship Id="rId112" Type="http://schemas.openxmlformats.org/officeDocument/2006/relationships/image" Target="../media/image51.png"/><Relationship Id="rId92" Type="http://schemas.openxmlformats.org/officeDocument/2006/relationships/image" Target="../media/image41.png"/><Relationship Id="rId2" Type="http://schemas.openxmlformats.org/officeDocument/2006/relationships/image" Target="../media/image410.png"/><Relationship Id="rId16" Type="http://schemas.openxmlformats.org/officeDocument/2006/relationships/image" Target="../media/image2710.png"/><Relationship Id="rId29" Type="http://schemas.openxmlformats.org/officeDocument/2006/relationships/customXml" Target="../ink/ink38.xml"/><Relationship Id="rId107" Type="http://schemas.openxmlformats.org/officeDocument/2006/relationships/customXml" Target="../ink/ink53.xml"/><Relationship Id="rId24" Type="http://schemas.openxmlformats.org/officeDocument/2006/relationships/image" Target="../media/image3110.png"/><Relationship Id="rId79" Type="http://schemas.openxmlformats.org/officeDocument/2006/relationships/customXml" Target="../ink/ink39.xml"/><Relationship Id="rId87" Type="http://schemas.openxmlformats.org/officeDocument/2006/relationships/customXml" Target="../ink/ink43.xml"/><Relationship Id="rId102" Type="http://schemas.openxmlformats.org/officeDocument/2006/relationships/image" Target="../media/image46.png"/><Relationship Id="rId110" Type="http://schemas.openxmlformats.org/officeDocument/2006/relationships/image" Target="../media/image50.png"/><Relationship Id="rId115" Type="http://schemas.openxmlformats.org/officeDocument/2006/relationships/customXml" Target="../ink/ink57.xml"/><Relationship Id="rId123" Type="http://schemas.openxmlformats.org/officeDocument/2006/relationships/customXml" Target="../ink/ink61.xml"/><Relationship Id="rId82" Type="http://schemas.openxmlformats.org/officeDocument/2006/relationships/image" Target="../media/image36.png"/><Relationship Id="rId90" Type="http://schemas.openxmlformats.org/officeDocument/2006/relationships/image" Target="../media/image40.png"/><Relationship Id="rId95" Type="http://schemas.openxmlformats.org/officeDocument/2006/relationships/customXml" Target="../ink/ink47.xml"/><Relationship Id="rId19" Type="http://schemas.openxmlformats.org/officeDocument/2006/relationships/customXml" Target="../ink/ink33.xml"/><Relationship Id="rId14" Type="http://schemas.openxmlformats.org/officeDocument/2006/relationships/image" Target="../media/image2610.png"/><Relationship Id="rId22" Type="http://schemas.openxmlformats.org/officeDocument/2006/relationships/image" Target="../media/image3010.png"/><Relationship Id="rId27" Type="http://schemas.openxmlformats.org/officeDocument/2006/relationships/customXml" Target="../ink/ink37.xml"/><Relationship Id="rId100" Type="http://schemas.openxmlformats.org/officeDocument/2006/relationships/image" Target="../media/image45.png"/><Relationship Id="rId105" Type="http://schemas.openxmlformats.org/officeDocument/2006/relationships/customXml" Target="../ink/ink52.xml"/><Relationship Id="rId113" Type="http://schemas.openxmlformats.org/officeDocument/2006/relationships/customXml" Target="../ink/ink56.xml"/><Relationship Id="rId118" Type="http://schemas.openxmlformats.org/officeDocument/2006/relationships/image" Target="../media/image54.png"/><Relationship Id="rId126" Type="http://schemas.openxmlformats.org/officeDocument/2006/relationships/image" Target="../media/image58.png"/><Relationship Id="rId80" Type="http://schemas.openxmlformats.org/officeDocument/2006/relationships/image" Target="../media/image35.png"/><Relationship Id="rId85" Type="http://schemas.openxmlformats.org/officeDocument/2006/relationships/customXml" Target="../ink/ink42.xml"/><Relationship Id="rId93" Type="http://schemas.openxmlformats.org/officeDocument/2006/relationships/customXml" Target="../ink/ink46.xml"/><Relationship Id="rId98" Type="http://schemas.openxmlformats.org/officeDocument/2006/relationships/image" Target="../media/image44.png"/><Relationship Id="rId121" Type="http://schemas.openxmlformats.org/officeDocument/2006/relationships/customXml" Target="../ink/ink60.xml"/><Relationship Id="rId3" Type="http://schemas.openxmlformats.org/officeDocument/2006/relationships/customXml" Target="../ink/ink29.xml"/><Relationship Id="rId12" Type="http://schemas.openxmlformats.org/officeDocument/2006/relationships/image" Target="../media/image2510.png"/><Relationship Id="rId17" Type="http://schemas.openxmlformats.org/officeDocument/2006/relationships/customXml" Target="../ink/ink32.xml"/><Relationship Id="rId25" Type="http://schemas.openxmlformats.org/officeDocument/2006/relationships/customXml" Target="../ink/ink36.xml"/><Relationship Id="rId103" Type="http://schemas.openxmlformats.org/officeDocument/2006/relationships/customXml" Target="../ink/ink51.xml"/><Relationship Id="rId108" Type="http://schemas.openxmlformats.org/officeDocument/2006/relationships/image" Target="../media/image49.png"/><Relationship Id="rId116" Type="http://schemas.openxmlformats.org/officeDocument/2006/relationships/image" Target="../media/image53.png"/><Relationship Id="rId124" Type="http://schemas.openxmlformats.org/officeDocument/2006/relationships/image" Target="../media/image57.png"/><Relationship Id="rId20" Type="http://schemas.openxmlformats.org/officeDocument/2006/relationships/image" Target="../media/image2910.png"/><Relationship Id="rId83" Type="http://schemas.openxmlformats.org/officeDocument/2006/relationships/customXml" Target="../ink/ink41.xml"/><Relationship Id="rId88" Type="http://schemas.openxmlformats.org/officeDocument/2006/relationships/image" Target="../media/image39.png"/><Relationship Id="rId91" Type="http://schemas.openxmlformats.org/officeDocument/2006/relationships/customXml" Target="../ink/ink45.xml"/><Relationship Id="rId96" Type="http://schemas.openxmlformats.org/officeDocument/2006/relationships/image" Target="../media/image43.png"/><Relationship Id="rId111" Type="http://schemas.openxmlformats.org/officeDocument/2006/relationships/customXml" Target="../ink/ink55.xml"/><Relationship Id="rId1" Type="http://schemas.openxmlformats.org/officeDocument/2006/relationships/slideLayout" Target="../slideLayouts/slideLayout2.xml"/><Relationship Id="rId15" Type="http://schemas.openxmlformats.org/officeDocument/2006/relationships/customXml" Target="../ink/ink31.xml"/><Relationship Id="rId23" Type="http://schemas.openxmlformats.org/officeDocument/2006/relationships/customXml" Target="../ink/ink35.xml"/><Relationship Id="rId28" Type="http://schemas.openxmlformats.org/officeDocument/2006/relationships/image" Target="../media/image33.png"/><Relationship Id="rId106" Type="http://schemas.openxmlformats.org/officeDocument/2006/relationships/image" Target="../media/image48.png"/><Relationship Id="rId114" Type="http://schemas.openxmlformats.org/officeDocument/2006/relationships/image" Target="../media/image52.png"/><Relationship Id="rId119" Type="http://schemas.openxmlformats.org/officeDocument/2006/relationships/customXml" Target="../ink/ink59.xml"/><Relationship Id="rId78" Type="http://schemas.openxmlformats.org/officeDocument/2006/relationships/image" Target="../media/image34.png"/><Relationship Id="rId81" Type="http://schemas.openxmlformats.org/officeDocument/2006/relationships/customXml" Target="../ink/ink40.xml"/><Relationship Id="rId86" Type="http://schemas.openxmlformats.org/officeDocument/2006/relationships/image" Target="../media/image38.png"/><Relationship Id="rId94" Type="http://schemas.openxmlformats.org/officeDocument/2006/relationships/image" Target="../media/image42.png"/><Relationship Id="rId99" Type="http://schemas.openxmlformats.org/officeDocument/2006/relationships/customXml" Target="../ink/ink49.xml"/><Relationship Id="rId101" Type="http://schemas.openxmlformats.org/officeDocument/2006/relationships/customXml" Target="../ink/ink50.xml"/><Relationship Id="rId122" Type="http://schemas.openxmlformats.org/officeDocument/2006/relationships/image" Target="../media/image56.png"/><Relationship Id="rId13" Type="http://schemas.openxmlformats.org/officeDocument/2006/relationships/customXml" Target="../ink/ink30.xml"/><Relationship Id="rId18" Type="http://schemas.openxmlformats.org/officeDocument/2006/relationships/image" Target="../media/image2810.png"/><Relationship Id="rId109" Type="http://schemas.openxmlformats.org/officeDocument/2006/relationships/customXml" Target="../ink/ink54.xml"/><Relationship Id="rId97" Type="http://schemas.openxmlformats.org/officeDocument/2006/relationships/customXml" Target="../ink/ink48.xml"/><Relationship Id="rId104" Type="http://schemas.openxmlformats.org/officeDocument/2006/relationships/image" Target="../media/image47.png"/><Relationship Id="rId120" Type="http://schemas.openxmlformats.org/officeDocument/2006/relationships/image" Target="../media/image55.png"/><Relationship Id="rId125" Type="http://schemas.openxmlformats.org/officeDocument/2006/relationships/customXml" Target="../ink/ink6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66.xml"/><Relationship Id="rId39" Type="http://schemas.openxmlformats.org/officeDocument/2006/relationships/image" Target="../media/image570.png"/><Relationship Id="rId34" Type="http://schemas.openxmlformats.org/officeDocument/2006/relationships/customXml" Target="../ink/ink70.xml"/><Relationship Id="rId42" Type="http://schemas.openxmlformats.org/officeDocument/2006/relationships/customXml" Target="../ink/ink74.xml"/><Relationship Id="rId47" Type="http://schemas.openxmlformats.org/officeDocument/2006/relationships/image" Target="../media/image76.png"/><Relationship Id="rId50" Type="http://schemas.openxmlformats.org/officeDocument/2006/relationships/customXml" Target="../ink/ink78.xml"/><Relationship Id="rId55" Type="http://schemas.openxmlformats.org/officeDocument/2006/relationships/image" Target="../media/image81.png"/><Relationship Id="rId63" Type="http://schemas.openxmlformats.org/officeDocument/2006/relationships/image" Target="../media/image85.png"/><Relationship Id="rId7" Type="http://schemas.openxmlformats.org/officeDocument/2006/relationships/image" Target="../media/image77.png"/><Relationship Id="rId2" Type="http://schemas.openxmlformats.org/officeDocument/2006/relationships/image" Target="../media/image561.png"/><Relationship Id="rId29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32" Type="http://schemas.openxmlformats.org/officeDocument/2006/relationships/customXml" Target="../ink/ink69.xml"/><Relationship Id="rId37" Type="http://schemas.openxmlformats.org/officeDocument/2006/relationships/image" Target="../media/image560.png"/><Relationship Id="rId40" Type="http://schemas.openxmlformats.org/officeDocument/2006/relationships/customXml" Target="../ink/ink73.xml"/><Relationship Id="rId45" Type="http://schemas.openxmlformats.org/officeDocument/2006/relationships/image" Target="../media/image60.png"/><Relationship Id="rId53" Type="http://schemas.openxmlformats.org/officeDocument/2006/relationships/image" Target="../media/image80.png"/><Relationship Id="rId58" Type="http://schemas.openxmlformats.org/officeDocument/2006/relationships/customXml" Target="../ink/ink82.xml"/><Relationship Id="rId5" Type="http://schemas.openxmlformats.org/officeDocument/2006/relationships/customXml" Target="../ink/ink64.xml"/><Relationship Id="rId28" Type="http://schemas.openxmlformats.org/officeDocument/2006/relationships/customXml" Target="../ink/ink67.xml"/><Relationship Id="rId36" Type="http://schemas.openxmlformats.org/officeDocument/2006/relationships/customXml" Target="../ink/ink71.xml"/><Relationship Id="rId49" Type="http://schemas.openxmlformats.org/officeDocument/2006/relationships/image" Target="../media/image78.png"/><Relationship Id="rId57" Type="http://schemas.openxmlformats.org/officeDocument/2006/relationships/image" Target="../media/image82.png"/><Relationship Id="rId61" Type="http://schemas.openxmlformats.org/officeDocument/2006/relationships/image" Target="../media/image84.png"/><Relationship Id="rId31" Type="http://schemas.openxmlformats.org/officeDocument/2006/relationships/image" Target="../media/image89.png"/><Relationship Id="rId44" Type="http://schemas.openxmlformats.org/officeDocument/2006/relationships/customXml" Target="../ink/ink75.xml"/><Relationship Id="rId52" Type="http://schemas.openxmlformats.org/officeDocument/2006/relationships/customXml" Target="../ink/ink79.xml"/><Relationship Id="rId60" Type="http://schemas.openxmlformats.org/officeDocument/2006/relationships/customXml" Target="../ink/ink83.xml"/><Relationship Id="rId4" Type="http://schemas.openxmlformats.org/officeDocument/2006/relationships/image" Target="../media/image75.png"/><Relationship Id="rId27" Type="http://schemas.openxmlformats.org/officeDocument/2006/relationships/image" Target="../media/image87.png"/><Relationship Id="rId30" Type="http://schemas.openxmlformats.org/officeDocument/2006/relationships/customXml" Target="../ink/ink68.xml"/><Relationship Id="rId35" Type="http://schemas.openxmlformats.org/officeDocument/2006/relationships/image" Target="../media/image91.png"/><Relationship Id="rId43" Type="http://schemas.openxmlformats.org/officeDocument/2006/relationships/image" Target="../media/image5910.png"/><Relationship Id="rId48" Type="http://schemas.openxmlformats.org/officeDocument/2006/relationships/customXml" Target="../ink/ink77.xml"/><Relationship Id="rId56" Type="http://schemas.openxmlformats.org/officeDocument/2006/relationships/customXml" Target="../ink/ink81.xml"/><Relationship Id="rId8" Type="http://schemas.openxmlformats.org/officeDocument/2006/relationships/customXml" Target="../ink/ink65.xml"/><Relationship Id="rId51" Type="http://schemas.openxmlformats.org/officeDocument/2006/relationships/image" Target="../media/image79.png"/><Relationship Id="rId3" Type="http://schemas.openxmlformats.org/officeDocument/2006/relationships/customXml" Target="../ink/ink63.xml"/><Relationship Id="rId25" Type="http://schemas.openxmlformats.org/officeDocument/2006/relationships/image" Target="../media/image86.png"/><Relationship Id="rId33" Type="http://schemas.openxmlformats.org/officeDocument/2006/relationships/image" Target="../media/image90.png"/><Relationship Id="rId38" Type="http://schemas.openxmlformats.org/officeDocument/2006/relationships/customXml" Target="../ink/ink72.xml"/><Relationship Id="rId46" Type="http://schemas.openxmlformats.org/officeDocument/2006/relationships/customXml" Target="../ink/ink76.xml"/><Relationship Id="rId59" Type="http://schemas.openxmlformats.org/officeDocument/2006/relationships/image" Target="../media/image83.png"/><Relationship Id="rId41" Type="http://schemas.openxmlformats.org/officeDocument/2006/relationships/image" Target="../media/image580.png"/><Relationship Id="rId54" Type="http://schemas.openxmlformats.org/officeDocument/2006/relationships/customXml" Target="../ink/ink80.xml"/><Relationship Id="rId62" Type="http://schemas.openxmlformats.org/officeDocument/2006/relationships/customXml" Target="../ink/ink84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4.png"/><Relationship Id="rId42" Type="http://schemas.openxmlformats.org/officeDocument/2006/relationships/image" Target="../media/image112.png"/><Relationship Id="rId47" Type="http://schemas.openxmlformats.org/officeDocument/2006/relationships/customXml" Target="../ink/ink91.xml"/><Relationship Id="rId63" Type="http://schemas.openxmlformats.org/officeDocument/2006/relationships/customXml" Target="../ink/ink99.xml"/><Relationship Id="rId68" Type="http://schemas.openxmlformats.org/officeDocument/2006/relationships/image" Target="../media/image125.png"/><Relationship Id="rId84" Type="http://schemas.openxmlformats.org/officeDocument/2006/relationships/customXml" Target="../ink/ink110.xml"/><Relationship Id="rId89" Type="http://schemas.openxmlformats.org/officeDocument/2006/relationships/image" Target="../media/image65.png"/><Relationship Id="rId112" Type="http://schemas.openxmlformats.org/officeDocument/2006/relationships/customXml" Target="../ink/ink124.xml"/><Relationship Id="rId107" Type="http://schemas.openxmlformats.org/officeDocument/2006/relationships/image" Target="../media/image72.png"/><Relationship Id="rId37" Type="http://schemas.openxmlformats.org/officeDocument/2006/relationships/customXml" Target="../ink/ink86.xml"/><Relationship Id="rId53" Type="http://schemas.openxmlformats.org/officeDocument/2006/relationships/customXml" Target="../ink/ink94.xml"/><Relationship Id="rId58" Type="http://schemas.openxmlformats.org/officeDocument/2006/relationships/image" Target="../media/image120.png"/><Relationship Id="rId74" Type="http://schemas.openxmlformats.org/officeDocument/2006/relationships/image" Target="../media/image128.png"/><Relationship Id="rId79" Type="http://schemas.openxmlformats.org/officeDocument/2006/relationships/customXml" Target="../ink/ink107.xml"/><Relationship Id="rId102" Type="http://schemas.openxmlformats.org/officeDocument/2006/relationships/customXml" Target="../ink/ink119.xml"/><Relationship Id="rId90" Type="http://schemas.openxmlformats.org/officeDocument/2006/relationships/customXml" Target="../ink/ink113.xml"/><Relationship Id="rId95" Type="http://schemas.openxmlformats.org/officeDocument/2006/relationships/image" Target="../media/image68.png"/><Relationship Id="rId43" Type="http://schemas.openxmlformats.org/officeDocument/2006/relationships/customXml" Target="../ink/ink89.xml"/><Relationship Id="rId48" Type="http://schemas.openxmlformats.org/officeDocument/2006/relationships/image" Target="../media/image115.png"/><Relationship Id="rId56" Type="http://schemas.openxmlformats.org/officeDocument/2006/relationships/image" Target="../media/image119.png"/><Relationship Id="rId64" Type="http://schemas.openxmlformats.org/officeDocument/2006/relationships/image" Target="../media/image123.png"/><Relationship Id="rId69" Type="http://schemas.openxmlformats.org/officeDocument/2006/relationships/customXml" Target="../ink/ink102.xml"/><Relationship Id="rId77" Type="http://schemas.openxmlformats.org/officeDocument/2006/relationships/customXml" Target="../ink/ink106.xml"/><Relationship Id="rId100" Type="http://schemas.openxmlformats.org/officeDocument/2006/relationships/customXml" Target="../ink/ink118.xml"/><Relationship Id="rId105" Type="http://schemas.openxmlformats.org/officeDocument/2006/relationships/image" Target="../media/image71.png"/><Relationship Id="rId113" Type="http://schemas.openxmlformats.org/officeDocument/2006/relationships/image" Target="../media/image82.png"/><Relationship Id="rId118" Type="http://schemas.openxmlformats.org/officeDocument/2006/relationships/customXml" Target="../ink/ink127.xml"/><Relationship Id="rId51" Type="http://schemas.openxmlformats.org/officeDocument/2006/relationships/customXml" Target="../ink/ink93.xml"/><Relationship Id="rId72" Type="http://schemas.openxmlformats.org/officeDocument/2006/relationships/image" Target="../media/image127.png"/><Relationship Id="rId80" Type="http://schemas.openxmlformats.org/officeDocument/2006/relationships/customXml" Target="../ink/ink108.xml"/><Relationship Id="rId85" Type="http://schemas.openxmlformats.org/officeDocument/2006/relationships/image" Target="../media/image63.png"/><Relationship Id="rId93" Type="http://schemas.openxmlformats.org/officeDocument/2006/relationships/image" Target="../media/image67.png"/><Relationship Id="rId98" Type="http://schemas.openxmlformats.org/officeDocument/2006/relationships/customXml" Target="../ink/ink117.xml"/><Relationship Id="rId3" Type="http://schemas.openxmlformats.org/officeDocument/2006/relationships/customXml" Target="../ink/ink85.xml"/><Relationship Id="rId38" Type="http://schemas.openxmlformats.org/officeDocument/2006/relationships/image" Target="../media/image110.png"/><Relationship Id="rId46" Type="http://schemas.openxmlformats.org/officeDocument/2006/relationships/image" Target="../media/image114.png"/><Relationship Id="rId59" Type="http://schemas.openxmlformats.org/officeDocument/2006/relationships/customXml" Target="../ink/ink97.xml"/><Relationship Id="rId67" Type="http://schemas.openxmlformats.org/officeDocument/2006/relationships/customXml" Target="../ink/ink101.xml"/><Relationship Id="rId103" Type="http://schemas.openxmlformats.org/officeDocument/2006/relationships/image" Target="../media/image70.png"/><Relationship Id="rId108" Type="http://schemas.openxmlformats.org/officeDocument/2006/relationships/customXml" Target="../ink/ink122.xml"/><Relationship Id="rId116" Type="http://schemas.openxmlformats.org/officeDocument/2006/relationships/customXml" Target="../ink/ink126.xml"/><Relationship Id="rId41" Type="http://schemas.openxmlformats.org/officeDocument/2006/relationships/customXml" Target="../ink/ink88.xml"/><Relationship Id="rId54" Type="http://schemas.openxmlformats.org/officeDocument/2006/relationships/image" Target="../media/image118.png"/><Relationship Id="rId62" Type="http://schemas.openxmlformats.org/officeDocument/2006/relationships/image" Target="../media/image122.png"/><Relationship Id="rId70" Type="http://schemas.openxmlformats.org/officeDocument/2006/relationships/image" Target="../media/image126.png"/><Relationship Id="rId75" Type="http://schemas.openxmlformats.org/officeDocument/2006/relationships/customXml" Target="../ink/ink105.xml"/><Relationship Id="rId83" Type="http://schemas.openxmlformats.org/officeDocument/2006/relationships/image" Target="../media/image62.png"/><Relationship Id="rId88" Type="http://schemas.openxmlformats.org/officeDocument/2006/relationships/customXml" Target="../ink/ink112.xml"/><Relationship Id="rId91" Type="http://schemas.openxmlformats.org/officeDocument/2006/relationships/image" Target="../media/image66.png"/><Relationship Id="rId96" Type="http://schemas.openxmlformats.org/officeDocument/2006/relationships/customXml" Target="../ink/ink116.xml"/><Relationship Id="rId111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36" Type="http://schemas.openxmlformats.org/officeDocument/2006/relationships/image" Target="../media/image109.png"/><Relationship Id="rId49" Type="http://schemas.openxmlformats.org/officeDocument/2006/relationships/customXml" Target="../ink/ink92.xml"/><Relationship Id="rId57" Type="http://schemas.openxmlformats.org/officeDocument/2006/relationships/customXml" Target="../ink/ink96.xml"/><Relationship Id="rId106" Type="http://schemas.openxmlformats.org/officeDocument/2006/relationships/customXml" Target="../ink/ink121.xml"/><Relationship Id="rId114" Type="http://schemas.openxmlformats.org/officeDocument/2006/relationships/customXml" Target="../ink/ink125.xml"/><Relationship Id="rId119" Type="http://schemas.openxmlformats.org/officeDocument/2006/relationships/image" Target="../media/image85.png"/><Relationship Id="rId44" Type="http://schemas.openxmlformats.org/officeDocument/2006/relationships/image" Target="../media/image113.png"/><Relationship Id="rId52" Type="http://schemas.openxmlformats.org/officeDocument/2006/relationships/image" Target="../media/image117.png"/><Relationship Id="rId60" Type="http://schemas.openxmlformats.org/officeDocument/2006/relationships/image" Target="../media/image121.png"/><Relationship Id="rId65" Type="http://schemas.openxmlformats.org/officeDocument/2006/relationships/customXml" Target="../ink/ink100.xml"/><Relationship Id="rId73" Type="http://schemas.openxmlformats.org/officeDocument/2006/relationships/customXml" Target="../ink/ink104.xml"/><Relationship Id="rId78" Type="http://schemas.openxmlformats.org/officeDocument/2006/relationships/image" Target="../media/image75.png"/><Relationship Id="rId81" Type="http://schemas.openxmlformats.org/officeDocument/2006/relationships/image" Target="../media/image61.png"/><Relationship Id="rId86" Type="http://schemas.openxmlformats.org/officeDocument/2006/relationships/customXml" Target="../ink/ink111.xml"/><Relationship Id="rId94" Type="http://schemas.openxmlformats.org/officeDocument/2006/relationships/customXml" Target="../ink/ink115.xml"/><Relationship Id="rId99" Type="http://schemas.openxmlformats.org/officeDocument/2006/relationships/image" Target="../media/image5910.png"/><Relationship Id="rId101" Type="http://schemas.openxmlformats.org/officeDocument/2006/relationships/image" Target="../media/image69.png"/><Relationship Id="rId39" Type="http://schemas.openxmlformats.org/officeDocument/2006/relationships/customXml" Target="../ink/ink87.xml"/><Relationship Id="rId109" Type="http://schemas.openxmlformats.org/officeDocument/2006/relationships/image" Target="../media/image80.png"/><Relationship Id="rId50" Type="http://schemas.openxmlformats.org/officeDocument/2006/relationships/image" Target="../media/image116.png"/><Relationship Id="rId55" Type="http://schemas.openxmlformats.org/officeDocument/2006/relationships/customXml" Target="../ink/ink95.xml"/><Relationship Id="rId76" Type="http://schemas.openxmlformats.org/officeDocument/2006/relationships/image" Target="../media/image129.png"/><Relationship Id="rId97" Type="http://schemas.openxmlformats.org/officeDocument/2006/relationships/image" Target="../media/image580.png"/><Relationship Id="rId104" Type="http://schemas.openxmlformats.org/officeDocument/2006/relationships/customXml" Target="../ink/ink120.xml"/><Relationship Id="rId71" Type="http://schemas.openxmlformats.org/officeDocument/2006/relationships/customXml" Target="../ink/ink103.xml"/><Relationship Id="rId7" Type="http://schemas.openxmlformats.org/officeDocument/2006/relationships/image" Target="../media/image77.png"/><Relationship Id="rId92" Type="http://schemas.openxmlformats.org/officeDocument/2006/relationships/customXml" Target="../ink/ink114.xml"/><Relationship Id="rId2" Type="http://schemas.openxmlformats.org/officeDocument/2006/relationships/image" Target="../media/image92.png"/><Relationship Id="rId40" Type="http://schemas.openxmlformats.org/officeDocument/2006/relationships/image" Target="../media/image111.png"/><Relationship Id="rId45" Type="http://schemas.openxmlformats.org/officeDocument/2006/relationships/customXml" Target="../ink/ink90.xml"/><Relationship Id="rId66" Type="http://schemas.openxmlformats.org/officeDocument/2006/relationships/image" Target="../media/image124.png"/><Relationship Id="rId87" Type="http://schemas.openxmlformats.org/officeDocument/2006/relationships/image" Target="../media/image64.png"/><Relationship Id="rId110" Type="http://schemas.openxmlformats.org/officeDocument/2006/relationships/customXml" Target="../ink/ink123.xml"/><Relationship Id="rId115" Type="http://schemas.openxmlformats.org/officeDocument/2006/relationships/image" Target="../media/image83.png"/><Relationship Id="rId61" Type="http://schemas.openxmlformats.org/officeDocument/2006/relationships/customXml" Target="../ink/ink98.xml"/><Relationship Id="rId82" Type="http://schemas.openxmlformats.org/officeDocument/2006/relationships/customXml" Target="../ink/ink10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3600" dirty="0">
                <a:solidFill>
                  <a:srgbClr val="000090"/>
                </a:solidFill>
              </a:rPr>
              <a:t>k-Cut in Graphs and Hypergraphs</a:t>
            </a:r>
            <a:endParaRPr lang="en-US" sz="2400" dirty="0">
              <a:solidFill>
                <a:srgbClr val="3366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2600158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Chandra </a:t>
            </a:r>
            <a:r>
              <a:rPr lang="en-US" sz="2800" dirty="0" err="1">
                <a:solidFill>
                  <a:srgbClr val="FF0000"/>
                </a:solidFill>
              </a:rPr>
              <a:t>Chekuri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Univ. of Illinois, Urbana-Champaign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400" i="1" dirty="0">
                <a:solidFill>
                  <a:schemeClr val="accent3">
                    <a:lumMod val="50000"/>
                  </a:schemeClr>
                </a:solidFill>
              </a:rPr>
              <a:t>Joint work with </a:t>
            </a:r>
            <a:r>
              <a:rPr lang="en-US" sz="2400" i="1" dirty="0">
                <a:solidFill>
                  <a:srgbClr val="FF0000"/>
                </a:solidFill>
              </a:rPr>
              <a:t>Karthik Chandrasekaran</a:t>
            </a:r>
          </a:p>
          <a:p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1EA0F9-BA9F-F84C-8FBA-4EDF0DFEA0E1}"/>
              </a:ext>
            </a:extLst>
          </p:cNvPr>
          <p:cNvSpPr txBox="1"/>
          <p:nvPr/>
        </p:nvSpPr>
        <p:spPr>
          <a:xfrm>
            <a:off x="1910080" y="5659826"/>
            <a:ext cx="532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188427"/>
                </a:solidFill>
              </a:rPr>
              <a:t>Dartmouth Theory Seminar,  Oct 30, 2020: Online talk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AB967-8D68-2F43-9B6B-D3288738E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Complexity of Graph k-Cut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8F852F-FD23-C441-8FC5-65E26FB82E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Polynomial-time solvable for any </a:t>
                </a:r>
                <a:r>
                  <a:rPr lang="en-US" i="1" dirty="0"/>
                  <a:t>fixed</a:t>
                </a:r>
                <a:r>
                  <a:rPr lang="en-US" dirty="0"/>
                  <a:t> k </a:t>
                </a:r>
                <a:r>
                  <a:rPr lang="en-US" dirty="0">
                    <a:solidFill>
                      <a:srgbClr val="188427"/>
                    </a:solidFill>
                  </a:rPr>
                  <a:t>[Goldschmidt-Hochbaum’88, other approaches later]</a:t>
                </a:r>
              </a:p>
              <a:p>
                <a:r>
                  <a:rPr lang="en-US" dirty="0"/>
                  <a:t>NP-Hard when k is part of input </a:t>
                </a:r>
                <a:r>
                  <a:rPr lang="en-US" dirty="0">
                    <a:solidFill>
                      <a:srgbClr val="188427"/>
                    </a:solidFill>
                  </a:rPr>
                  <a:t>[GH’88]</a:t>
                </a: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-approximation </a:t>
                </a:r>
                <a:r>
                  <a:rPr lang="en-US" dirty="0">
                    <a:solidFill>
                      <a:srgbClr val="188427"/>
                    </a:solidFill>
                  </a:rPr>
                  <a:t>[Saran-Vazirani’94, …]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(2−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-</a:t>
                </a:r>
                <a:r>
                  <a:rPr lang="en-US" dirty="0"/>
                  <a:t>approximation unlikely </a:t>
                </a:r>
                <a:r>
                  <a:rPr lang="en-US" dirty="0">
                    <a:solidFill>
                      <a:srgbClr val="188427"/>
                    </a:solidFill>
                  </a:rPr>
                  <a:t>[Manurangsi’17]</a:t>
                </a:r>
              </a:p>
              <a:p>
                <a:r>
                  <a:rPr lang="en-US" dirty="0"/>
                  <a:t>Several results on FPT and fine-grained complexity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8F852F-FD23-C441-8FC5-65E26FB82E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9" t="-1290" b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3298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009F2-A061-0C40-8667-1AE769980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Polytime Algorithms for k-Cut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1766EE-2EC6-B147-BA60-0E95022BFB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188427"/>
                    </a:solidFill>
                  </a:rPr>
                  <a:t>[Goldschmidt-Hochbaum’88,’94]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 time deterministic algorithm via S-T cuts</a:t>
                </a:r>
              </a:p>
              <a:p>
                <a:r>
                  <a:rPr lang="en-US" dirty="0">
                    <a:solidFill>
                      <a:srgbClr val="188427"/>
                    </a:solidFill>
                  </a:rPr>
                  <a:t>[Karger’93, Karger-Stein’95] </a:t>
                </a:r>
                <a:r>
                  <a:rPr lang="en-US" dirty="0"/>
                  <a:t>random contraction: </a:t>
                </a:r>
                <a:r>
                  <a:rPr lang="en-US" dirty="0" err="1"/>
                  <a:t>Montecarlo</a:t>
                </a:r>
                <a:r>
                  <a:rPr lang="en-US" dirty="0"/>
                  <a:t> algorithm,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 </a:t>
                </a:r>
                <a:r>
                  <a:rPr lang="en-US" dirty="0" err="1"/>
                  <a:t>whp</a:t>
                </a:r>
                <a:endParaRPr lang="en-US" dirty="0"/>
              </a:p>
              <a:p>
                <a:r>
                  <a:rPr lang="en-US" dirty="0">
                    <a:solidFill>
                      <a:srgbClr val="188427"/>
                    </a:solidFill>
                  </a:rPr>
                  <a:t>[Kamidoi-Yoshida-Nagamochi’07]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dirty="0"/>
                  <a:t>  time deterministic algorithm (improving </a:t>
                </a:r>
                <a:r>
                  <a:rPr lang="en-US" dirty="0">
                    <a:solidFill>
                      <a:srgbClr val="188427"/>
                    </a:solidFill>
                  </a:rPr>
                  <a:t>[GH]</a:t>
                </a:r>
                <a:r>
                  <a:rPr lang="en-US" dirty="0"/>
                  <a:t>) </a:t>
                </a:r>
              </a:p>
              <a:p>
                <a:r>
                  <a:rPr lang="en-US" dirty="0">
                    <a:solidFill>
                      <a:srgbClr val="188427"/>
                    </a:solidFill>
                  </a:rPr>
                  <a:t>[Thorup’08</a:t>
                </a:r>
                <a:r>
                  <a:rPr lang="en-US" dirty="0"/>
                  <a:t>] tree packing based deterministic algorithm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dirty="0"/>
                  <a:t> time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1766EE-2EC6-B147-BA60-0E95022BFB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36" b="-1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730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009F2-A061-0C40-8667-1AE769980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Poly-time Algorithms for       k-Cut: recent developments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1766EE-2EC6-B147-BA60-0E95022BFB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188427"/>
                    </a:solidFill>
                  </a:rPr>
                  <a:t>[Gupta-Harris-Lee-Li’20] </a:t>
                </a:r>
                <a:r>
                  <a:rPr lang="en-US" dirty="0"/>
                  <a:t>Karger-Stein algorithm runs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 </a:t>
                </a:r>
                <a:r>
                  <a:rPr lang="en-US" dirty="0" err="1"/>
                  <a:t>whp</a:t>
                </a:r>
                <a:r>
                  <a:rPr lang="en-US" dirty="0"/>
                  <a:t> which is near optimal under conditional k-clique hardness</a:t>
                </a:r>
              </a:p>
              <a:p>
                <a:r>
                  <a:rPr lang="en-US" dirty="0">
                    <a:solidFill>
                      <a:srgbClr val="188427"/>
                    </a:solidFill>
                  </a:rPr>
                  <a:t>[C-Quanrud-Xu’18] </a:t>
                </a:r>
                <a:r>
                  <a:rPr lang="en-US" dirty="0"/>
                  <a:t>reinterpret (and simplify) </a:t>
                </a:r>
                <a:r>
                  <a:rPr lang="en-US" dirty="0" err="1"/>
                  <a:t>Thorup’s</a:t>
                </a:r>
                <a:r>
                  <a:rPr lang="en-US" dirty="0"/>
                  <a:t> tree packing based approach via k-Cut LP relaxation. Results in slightly improved deterministic algorithm which is fastest currently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1766EE-2EC6-B147-BA60-0E95022BFB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9" t="-1290" r="-1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056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F6D3F-9D1B-1941-BB59-8AB96B372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Motivating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3220F-AEC4-AA42-98D0-6152F73518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“Why” is Graph k-Cut solvable in polynomial time for fixed k?</a:t>
            </a:r>
          </a:p>
          <a:p>
            <a:r>
              <a:rPr lang="en-US" dirty="0"/>
              <a:t>Generalize to Hypergraph k-Cut?</a:t>
            </a:r>
          </a:p>
          <a:p>
            <a:r>
              <a:rPr lang="en-US" dirty="0"/>
              <a:t>Generalize to Submodular k-Partition?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243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7D347-7934-424B-8E55-445BA3360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Hypergraphs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596D824-C0E2-7744-8153-20FD473C1C7C}"/>
                  </a:ext>
                </a:extLst>
              </p14:cNvPr>
              <p14:cNvContentPartPr/>
              <p14:nvPr/>
            </p14:nvContentPartPr>
            <p14:xfrm>
              <a:off x="4323239" y="4672430"/>
              <a:ext cx="60840" cy="63577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596D824-C0E2-7744-8153-20FD473C1C7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92461" y="4641539"/>
                <a:ext cx="121680" cy="1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A41778D-4A68-B041-A0DD-A98F10DBF6CB}"/>
                  </a:ext>
                </a:extLst>
              </p14:cNvPr>
              <p14:cNvContentPartPr/>
              <p14:nvPr/>
            </p14:nvContentPartPr>
            <p14:xfrm>
              <a:off x="5417639" y="5322760"/>
              <a:ext cx="100440" cy="84532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A41778D-4A68-B041-A0DD-A98F10DBF6C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86568" y="5291825"/>
                <a:ext cx="161860" cy="1456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FB362D9-5B39-C644-BC37-C5698C29FF64}"/>
                  </a:ext>
                </a:extLst>
              </p14:cNvPr>
              <p14:cNvContentPartPr/>
              <p14:nvPr/>
            </p14:nvContentPartPr>
            <p14:xfrm>
              <a:off x="4327199" y="3608318"/>
              <a:ext cx="88920" cy="91991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FB362D9-5B39-C644-BC37-C5698C29FF6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96239" y="3577294"/>
                <a:ext cx="150120" cy="1533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8C7738C-490B-DE47-A0ED-6C1EC6412D5E}"/>
                  </a:ext>
                </a:extLst>
              </p14:cNvPr>
              <p14:cNvContentPartPr/>
              <p14:nvPr/>
            </p14:nvContentPartPr>
            <p14:xfrm>
              <a:off x="5833079" y="3664081"/>
              <a:ext cx="89280" cy="84532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8C7738C-490B-DE47-A0ED-6C1EC6412D5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802243" y="3633277"/>
                <a:ext cx="150234" cy="1454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AB3529F-D606-5649-833D-2DDA934E4C1D}"/>
                  </a:ext>
                </a:extLst>
              </p14:cNvPr>
              <p14:cNvContentPartPr/>
              <p14:nvPr/>
            </p14:nvContentPartPr>
            <p14:xfrm>
              <a:off x="6848639" y="4736717"/>
              <a:ext cx="67320" cy="72101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AB3529F-D606-5649-833D-2DDA934E4C1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817679" y="4705714"/>
                <a:ext cx="128520" cy="1333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F1EEA37-AA41-1745-8AB1-CA53E9025452}"/>
                  </a:ext>
                </a:extLst>
              </p14:cNvPr>
              <p14:cNvContentPartPr/>
              <p14:nvPr/>
            </p14:nvContentPartPr>
            <p14:xfrm>
              <a:off x="7147799" y="2917143"/>
              <a:ext cx="85680" cy="84532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F1EEA37-AA41-1745-8AB1-CA53E902545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116969" y="2886208"/>
                <a:ext cx="146624" cy="1456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3D0D517-FFDF-E643-AA47-C53AC0EE2C2B}"/>
                  </a:ext>
                </a:extLst>
              </p14:cNvPr>
              <p14:cNvContentPartPr/>
              <p14:nvPr/>
            </p14:nvContentPartPr>
            <p14:xfrm>
              <a:off x="7855919" y="3764951"/>
              <a:ext cx="81720" cy="76363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3D0D517-FFDF-E643-AA47-C53AC0EE2C2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824959" y="3733974"/>
                <a:ext cx="142920" cy="1375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FFC786B-344C-4C41-B141-6C80A1571276}"/>
                  </a:ext>
                </a:extLst>
              </p14:cNvPr>
              <p14:cNvContentPartPr/>
              <p14:nvPr/>
            </p14:nvContentPartPr>
            <p14:xfrm>
              <a:off x="8182079" y="5125992"/>
              <a:ext cx="75600" cy="68549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FFC786B-344C-4C41-B141-6C80A157127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151119" y="5095127"/>
                <a:ext cx="136800" cy="1295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422839A-2383-CC42-B37B-7BE42A875CCF}"/>
                  </a:ext>
                </a:extLst>
              </p14:cNvPr>
              <p14:cNvContentPartPr/>
              <p14:nvPr/>
            </p14:nvContentPartPr>
            <p14:xfrm>
              <a:off x="5299559" y="2893346"/>
              <a:ext cx="65520" cy="5967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422839A-2383-CC42-B37B-7BE42A875CC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268599" y="2862245"/>
                <a:ext cx="126720" cy="1211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90D26CE-7BBD-D84C-A36A-12662820C5E2}"/>
                  </a:ext>
                </a:extLst>
              </p14:cNvPr>
              <p14:cNvContentPartPr/>
              <p14:nvPr/>
            </p14:nvContentPartPr>
            <p14:xfrm>
              <a:off x="5418359" y="5314120"/>
              <a:ext cx="113400" cy="134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90D26CE-7BBD-D84C-A36A-12662820C5E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387399" y="5283160"/>
                <a:ext cx="17460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FA252A7-233C-B249-A08E-AD3B1065883B}"/>
                  </a:ext>
                </a:extLst>
              </p14:cNvPr>
              <p14:cNvContentPartPr/>
              <p14:nvPr/>
            </p14:nvContentPartPr>
            <p14:xfrm>
              <a:off x="4310999" y="4622560"/>
              <a:ext cx="130320" cy="1216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FA252A7-233C-B249-A08E-AD3B1065883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279953" y="4591600"/>
                <a:ext cx="19169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7AE64F0-9CB9-1545-975E-5AB7C90DABD8}"/>
                  </a:ext>
                </a:extLst>
              </p14:cNvPr>
              <p14:cNvContentPartPr/>
              <p14:nvPr/>
            </p14:nvContentPartPr>
            <p14:xfrm>
              <a:off x="4327199" y="3588640"/>
              <a:ext cx="113760" cy="137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7AE64F0-9CB9-1545-975E-5AB7C90DABD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296239" y="3557680"/>
                <a:ext cx="17496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C6608CD-B250-8144-8FAC-0AFAB7F901F6}"/>
                  </a:ext>
                </a:extLst>
              </p14:cNvPr>
              <p14:cNvContentPartPr/>
              <p14:nvPr/>
            </p14:nvContentPartPr>
            <p14:xfrm>
              <a:off x="5295599" y="2879800"/>
              <a:ext cx="114480" cy="113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C6608CD-B250-8144-8FAC-0AFAB7F901F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264541" y="2848840"/>
                <a:ext cx="175873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177E10E-5EBE-5D46-8FD7-5745C01A7839}"/>
                  </a:ext>
                </a:extLst>
              </p14:cNvPr>
              <p14:cNvContentPartPr/>
              <p14:nvPr/>
            </p14:nvContentPartPr>
            <p14:xfrm>
              <a:off x="5844959" y="3657760"/>
              <a:ext cx="110160" cy="1303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177E10E-5EBE-5D46-8FD7-5745C01A783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813999" y="3626800"/>
                <a:ext cx="17136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1F7B276-A7B5-E240-AC51-9BC9B35DB315}"/>
                  </a:ext>
                </a:extLst>
              </p14:cNvPr>
              <p14:cNvContentPartPr/>
              <p14:nvPr/>
            </p14:nvContentPartPr>
            <p14:xfrm>
              <a:off x="6851159" y="4711480"/>
              <a:ext cx="154440" cy="1551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1F7B276-A7B5-E240-AC51-9BC9B35DB31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820199" y="4680448"/>
                <a:ext cx="215640" cy="2165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EF3EA88-49AB-AE4D-BA60-0E4FCEA0F645}"/>
                  </a:ext>
                </a:extLst>
              </p14:cNvPr>
              <p14:cNvContentPartPr/>
              <p14:nvPr/>
            </p14:nvContentPartPr>
            <p14:xfrm>
              <a:off x="8178119" y="5110360"/>
              <a:ext cx="118080" cy="108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EF3EA88-49AB-AE4D-BA60-0E4FCEA0F64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147159" y="5079400"/>
                <a:ext cx="17928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62F40221-7A1D-BC4B-989B-894DFA1978E3}"/>
                  </a:ext>
                </a:extLst>
              </p14:cNvPr>
              <p14:cNvContentPartPr/>
              <p14:nvPr/>
            </p14:nvContentPartPr>
            <p14:xfrm>
              <a:off x="7848359" y="3726880"/>
              <a:ext cx="122040" cy="1216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62F40221-7A1D-BC4B-989B-894DFA1978E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817399" y="3695828"/>
                <a:ext cx="183240" cy="1830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454FCFD-1105-8E4F-A4F5-C55C5DB350D9}"/>
                  </a:ext>
                </a:extLst>
              </p14:cNvPr>
              <p14:cNvContentPartPr/>
              <p14:nvPr/>
            </p14:nvContentPartPr>
            <p14:xfrm>
              <a:off x="7127279" y="2920840"/>
              <a:ext cx="93600" cy="975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454FCFD-1105-8E4F-A4F5-C55C5DB350D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096199" y="2889880"/>
                <a:ext cx="155036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A9E86272-B509-4F4F-A3E0-6FAB1CBD03CA}"/>
                  </a:ext>
                </a:extLst>
              </p14:cNvPr>
              <p14:cNvContentPartPr/>
              <p14:nvPr/>
            </p14:nvContentPartPr>
            <p14:xfrm>
              <a:off x="3907439" y="2550040"/>
              <a:ext cx="1828080" cy="24386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9E86272-B509-4F4F-A3E0-6FAB1CBD03C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876479" y="2519080"/>
                <a:ext cx="1889280" cy="249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73E40B9-E2E2-2A43-AC1C-C5321EFD8DE3}"/>
                  </a:ext>
                </a:extLst>
              </p14:cNvPr>
              <p14:cNvContentPartPr/>
              <p14:nvPr/>
            </p14:nvContentPartPr>
            <p14:xfrm>
              <a:off x="4847759" y="2354560"/>
              <a:ext cx="2833560" cy="17301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73E40B9-E2E2-2A43-AC1C-C5321EFD8DE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816795" y="2323600"/>
                <a:ext cx="2894768" cy="179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24973838-2478-C44C-ACC6-8BC01C7660B1}"/>
                  </a:ext>
                </a:extLst>
              </p14:cNvPr>
              <p14:cNvContentPartPr/>
              <p14:nvPr/>
            </p14:nvContentPartPr>
            <p14:xfrm>
              <a:off x="4176359" y="3412960"/>
              <a:ext cx="2129400" cy="15512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24973838-2478-C44C-ACC6-8BC01C7660B1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145399" y="3382000"/>
                <a:ext cx="2190600" cy="161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6D8D39A-07A6-3C4D-B39A-0B18154195C5}"/>
                  </a:ext>
                </a:extLst>
              </p14:cNvPr>
              <p14:cNvContentPartPr/>
              <p14:nvPr/>
            </p14:nvContentPartPr>
            <p14:xfrm>
              <a:off x="4957919" y="3307120"/>
              <a:ext cx="2707200" cy="25851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6D8D39A-07A6-3C4D-B39A-0B18154195C5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926959" y="3276160"/>
                <a:ext cx="2768400" cy="264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2E4CC4F1-4252-3A45-A27C-70884C38A18D}"/>
                  </a:ext>
                </a:extLst>
              </p14:cNvPr>
              <p14:cNvContentPartPr/>
              <p14:nvPr/>
            </p14:nvContentPartPr>
            <p14:xfrm>
              <a:off x="7611839" y="3657400"/>
              <a:ext cx="928440" cy="16815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2E4CC4F1-4252-3A45-A27C-70884C38A18D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580879" y="3626440"/>
                <a:ext cx="989640" cy="174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8CFECE74-C50D-3842-BA0F-2746784D2EE2}"/>
              </a:ext>
            </a:extLst>
          </p:cNvPr>
          <p:cNvGrpSpPr/>
          <p:nvPr/>
        </p:nvGrpSpPr>
        <p:grpSpPr>
          <a:xfrm>
            <a:off x="5149079" y="2790160"/>
            <a:ext cx="3623400" cy="3016800"/>
            <a:chOff x="4913743" y="2637760"/>
            <a:chExt cx="3623400" cy="301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547F06F-AB6E-D047-A069-03487FE5C941}"/>
                    </a:ext>
                  </a:extLst>
                </p14:cNvPr>
                <p14:cNvContentPartPr/>
                <p14:nvPr/>
              </p14:nvContentPartPr>
              <p14:xfrm>
                <a:off x="4913743" y="4327240"/>
                <a:ext cx="2092680" cy="13273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547F06F-AB6E-D047-A069-03487FE5C94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883143" y="4296280"/>
                  <a:ext cx="2153880" cy="138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5298D84-8F7A-9346-995D-6384A8D144C3}"/>
                    </a:ext>
                  </a:extLst>
                </p14:cNvPr>
                <p14:cNvContentPartPr/>
                <p14:nvPr/>
              </p14:nvContentPartPr>
              <p14:xfrm>
                <a:off x="6102463" y="3313480"/>
                <a:ext cx="2434680" cy="21211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5298D84-8F7A-9346-995D-6384A8D144C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071503" y="3282880"/>
                  <a:ext cx="2495880" cy="21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9E69052-E8D8-CD44-BA3B-1C8326B88779}"/>
                    </a:ext>
                  </a:extLst>
                </p14:cNvPr>
                <p14:cNvContentPartPr/>
                <p14:nvPr/>
              </p14:nvContentPartPr>
              <p14:xfrm>
                <a:off x="6529783" y="2637760"/>
                <a:ext cx="1494360" cy="14248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9E69052-E8D8-CD44-BA3B-1C8326B8877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499183" y="2607160"/>
                  <a:ext cx="1555560" cy="148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BA11EB0-8C8D-D246-BADD-3B682AA5B509}"/>
                    </a:ext>
                  </a:extLst>
                </p14:cNvPr>
                <p14:cNvContentPartPr/>
                <p14:nvPr/>
              </p14:nvContentPartPr>
              <p14:xfrm>
                <a:off x="6574423" y="2674480"/>
                <a:ext cx="155160" cy="1998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BA11EB0-8C8D-D246-BADD-3B682AA5B50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543823" y="2643880"/>
                  <a:ext cx="216360" cy="261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E7405C7-FBDD-6C49-B5CD-49B836C6CDAB}"/>
                  </a:ext>
                </a:extLst>
              </p:cNvPr>
              <p:cNvSpPr txBox="1"/>
              <p:nvPr/>
            </p:nvSpPr>
            <p:spPr>
              <a:xfrm>
                <a:off x="371521" y="1689848"/>
                <a:ext cx="4053514" cy="4832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G=(V,E) 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vertices, hyperedges</a:t>
                </a:r>
              </a:p>
              <a:p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hyperedge: subset of vertices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⊆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  <a:p>
                <a:endParaRPr lang="en-US" sz="2400" dirty="0">
                  <a:solidFill>
                    <a:srgbClr val="FF0000"/>
                  </a:solidFill>
                </a:endParaRPr>
              </a:p>
              <a:p>
                <a:r>
                  <a:rPr lang="en-US" sz="2400" b="1" dirty="0">
                    <a:solidFill>
                      <a:schemeClr val="accent1">
                        <a:lumMod val="75000"/>
                      </a:schemeClr>
                    </a:solidFill>
                  </a:rPr>
                  <a:t>Motivation:</a:t>
                </a:r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direct applications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connection to vertex capacities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special case of submodular functions generalizing graph cut function</a:t>
                </a:r>
              </a:p>
              <a:p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E7405C7-FBDD-6C49-B5CD-49B836C6CD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521" y="1689848"/>
                <a:ext cx="4053514" cy="4832092"/>
              </a:xfrm>
              <a:prstGeom prst="rect">
                <a:avLst/>
              </a:prstGeom>
              <a:blipFill>
                <a:blip r:embed="rId56"/>
                <a:stretch>
                  <a:fillRect l="-2188" t="-785" r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4485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9B2AE-665E-794C-9D4A-1C427E29E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Hypergraph k-Cut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1F98BD-6514-3E41-8FF5-DEF0F041B5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99318" y="1872344"/>
                <a:ext cx="7345363" cy="393192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Input: </a:t>
                </a:r>
                <a:r>
                  <a:rPr lang="en-US" i="1" dirty="0"/>
                  <a:t>hypergraph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G=(V,E) </a:t>
                </a:r>
                <a:r>
                  <a:rPr lang="en-US" dirty="0"/>
                  <a:t>and integer </a:t>
                </a:r>
                <a:r>
                  <a:rPr lang="en-US" dirty="0">
                    <a:solidFill>
                      <a:srgbClr val="FF0000"/>
                    </a:solidFill>
                  </a:rPr>
                  <a:t>k</a:t>
                </a:r>
              </a:p>
              <a:p>
                <a:pPr marL="0" indent="0">
                  <a:buNone/>
                </a:pPr>
                <a:r>
                  <a:rPr lang="en-US" b="1" dirty="0"/>
                  <a:t>Goal: </a:t>
                </a:r>
                <a:r>
                  <a:rPr lang="en-US" dirty="0"/>
                  <a:t>find partition of V into </a:t>
                </a:r>
                <a:r>
                  <a:rPr lang="en-US" i="1" dirty="0"/>
                  <a:t>non-empty</a:t>
                </a:r>
                <a:r>
                  <a:rPr lang="en-US" dirty="0"/>
                  <a:t> parts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that minimizes # of </a:t>
                </a:r>
                <a:r>
                  <a:rPr lang="en-US" i="1" dirty="0"/>
                  <a:t>hyperedges</a:t>
                </a:r>
                <a:r>
                  <a:rPr lang="en-US" dirty="0"/>
                  <a:t> </a:t>
                </a:r>
                <a:r>
                  <a:rPr lang="en-US" i="1" dirty="0"/>
                  <a:t>crossing</a:t>
                </a:r>
                <a:r>
                  <a:rPr lang="en-US" dirty="0"/>
                  <a:t> partition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1F98BD-6514-3E41-8FF5-DEF0F041B5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99318" y="1872344"/>
                <a:ext cx="7345363" cy="3931920"/>
              </a:xfrm>
              <a:blipFill>
                <a:blip r:embed="rId2"/>
                <a:stretch>
                  <a:fillRect l="-1209" t="-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95708C87-62BD-BB46-88ED-57CE49CC4D6F}"/>
              </a:ext>
            </a:extLst>
          </p:cNvPr>
          <p:cNvGrpSpPr/>
          <p:nvPr/>
        </p:nvGrpSpPr>
        <p:grpSpPr>
          <a:xfrm>
            <a:off x="2728485" y="3489961"/>
            <a:ext cx="4872240" cy="2845440"/>
            <a:chOff x="2728485" y="3489961"/>
            <a:chExt cx="4872240" cy="284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2929D41-E1F7-E043-87A6-545397C14A87}"/>
                    </a:ext>
                  </a:extLst>
                </p14:cNvPr>
                <p14:cNvContentPartPr/>
                <p14:nvPr/>
              </p14:nvContentPartPr>
              <p14:xfrm>
                <a:off x="2728485" y="3774721"/>
                <a:ext cx="1681200" cy="15915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2929D41-E1F7-E043-87A6-545397C14A8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697525" y="3744121"/>
                  <a:ext cx="1742400" cy="165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39C65CC-A4EB-C141-923D-10F85CDC0FD8}"/>
                    </a:ext>
                  </a:extLst>
                </p14:cNvPr>
                <p14:cNvContentPartPr/>
                <p14:nvPr/>
              </p14:nvContentPartPr>
              <p14:xfrm>
                <a:off x="5756445" y="3489961"/>
                <a:ext cx="1844280" cy="14248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39C65CC-A4EB-C141-923D-10F85CDC0FD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725485" y="3459361"/>
                  <a:ext cx="1905480" cy="148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0FC0222-D2CF-7548-86B2-AEB09E681E9D}"/>
                    </a:ext>
                  </a:extLst>
                </p14:cNvPr>
                <p14:cNvContentPartPr/>
                <p14:nvPr/>
              </p14:nvContentPartPr>
              <p14:xfrm>
                <a:off x="4580325" y="5008081"/>
                <a:ext cx="2079360" cy="13273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0FC0222-D2CF-7548-86B2-AEB09E681E9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549725" y="4977481"/>
                  <a:ext cx="2140920" cy="1388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326D9C7-6B3C-FC4D-AE9B-A8486E4DD395}"/>
                  </a:ext>
                </a:extLst>
              </p14:cNvPr>
              <p14:cNvContentPartPr/>
              <p14:nvPr/>
            </p14:nvContentPartPr>
            <p14:xfrm>
              <a:off x="3510045" y="4654201"/>
              <a:ext cx="65160" cy="655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326D9C7-6B3C-FC4D-AE9B-A8486E4DD39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79085" y="4623241"/>
                <a:ext cx="12636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0F5E154-BF2B-324F-A951-5B2724A502EF}"/>
                  </a:ext>
                </a:extLst>
              </p14:cNvPr>
              <p14:cNvContentPartPr/>
              <p14:nvPr/>
            </p14:nvContentPartPr>
            <p14:xfrm>
              <a:off x="5328765" y="5826361"/>
              <a:ext cx="97920" cy="738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0F5E154-BF2B-324F-A951-5B2724A502E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298165" y="5795761"/>
                <a:ext cx="15948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58FCC79-5AF7-164A-8340-9DC029D872D6}"/>
                  </a:ext>
                </a:extLst>
              </p14:cNvPr>
              <p14:cNvContentPartPr/>
              <p14:nvPr/>
            </p14:nvContentPartPr>
            <p14:xfrm>
              <a:off x="6875685" y="4511641"/>
              <a:ext cx="73800" cy="450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58FCC79-5AF7-164A-8340-9DC029D872D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845085" y="4481041"/>
                <a:ext cx="13500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0905DCE-F403-F54A-8914-14EB0130AAD1}"/>
                  </a:ext>
                </a:extLst>
              </p14:cNvPr>
              <p14:cNvContentPartPr/>
              <p14:nvPr/>
            </p14:nvContentPartPr>
            <p14:xfrm>
              <a:off x="6179805" y="3836281"/>
              <a:ext cx="56880" cy="568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0905DCE-F403-F54A-8914-14EB0130AAD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148845" y="3805681"/>
                <a:ext cx="11808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7C69C13-CBCB-5842-A14C-5F7E1BFF6960}"/>
                  </a:ext>
                </a:extLst>
              </p14:cNvPr>
              <p14:cNvContentPartPr/>
              <p14:nvPr/>
            </p14:nvContentPartPr>
            <p14:xfrm>
              <a:off x="6704685" y="4181881"/>
              <a:ext cx="37080" cy="615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7C69C13-CBCB-5842-A14C-5F7E1BFF696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674085" y="4151281"/>
                <a:ext cx="9828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D3D1018-674E-2345-9631-E4F340EDB322}"/>
                  </a:ext>
                </a:extLst>
              </p14:cNvPr>
              <p14:cNvContentPartPr/>
              <p14:nvPr/>
            </p14:nvContentPartPr>
            <p14:xfrm>
              <a:off x="3688605" y="4006921"/>
              <a:ext cx="65520" cy="777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D3D1018-674E-2345-9631-E4F340EDB32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658005" y="3976321"/>
                <a:ext cx="12672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3C19014-EB3C-FB48-BF08-15558DAAFDDB}"/>
                  </a:ext>
                </a:extLst>
              </p14:cNvPr>
              <p14:cNvContentPartPr/>
              <p14:nvPr/>
            </p14:nvContentPartPr>
            <p14:xfrm>
              <a:off x="3843045" y="5069641"/>
              <a:ext cx="41040" cy="608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3C19014-EB3C-FB48-BF08-15558DAAFDD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812445" y="5039041"/>
                <a:ext cx="102240" cy="12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DCF908E2-4405-5547-A511-D06EE1A1AF47}"/>
              </a:ext>
            </a:extLst>
          </p:cNvPr>
          <p:cNvGrpSpPr/>
          <p:nvPr/>
        </p:nvGrpSpPr>
        <p:grpSpPr>
          <a:xfrm>
            <a:off x="4099725" y="4528201"/>
            <a:ext cx="77400" cy="101520"/>
            <a:chOff x="4099725" y="4528201"/>
            <a:chExt cx="77400" cy="10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3F59DD0-317E-0E4B-8599-35572F77C5C6}"/>
                    </a:ext>
                  </a:extLst>
                </p14:cNvPr>
                <p14:cNvContentPartPr/>
                <p14:nvPr/>
              </p14:nvContentPartPr>
              <p14:xfrm>
                <a:off x="4128165" y="4572481"/>
                <a:ext cx="20880" cy="572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3F59DD0-317E-0E4B-8599-35572F77C5C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097565" y="4541881"/>
                  <a:ext cx="820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9A13F89-664C-2B4E-B6ED-F7F7F3E9AE4A}"/>
                    </a:ext>
                  </a:extLst>
                </p14:cNvPr>
                <p14:cNvContentPartPr/>
                <p14:nvPr/>
              </p14:nvContentPartPr>
              <p14:xfrm>
                <a:off x="4099725" y="4528201"/>
                <a:ext cx="77400" cy="97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9A13F89-664C-2B4E-B6ED-F7F7F3E9AE4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069125" y="4497601"/>
                  <a:ext cx="138600" cy="15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7D9C1EC-BD62-CB41-AC83-B44E69D7647C}"/>
              </a:ext>
            </a:extLst>
          </p:cNvPr>
          <p:cNvGrpSpPr/>
          <p:nvPr/>
        </p:nvGrpSpPr>
        <p:grpSpPr>
          <a:xfrm>
            <a:off x="4929885" y="5277361"/>
            <a:ext cx="1274760" cy="528840"/>
            <a:chOff x="4929885" y="5277361"/>
            <a:chExt cx="1274760" cy="52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278E3F7-4330-B542-8624-C1B0BCDFFBCC}"/>
                    </a:ext>
                  </a:extLst>
                </p14:cNvPr>
                <p14:cNvContentPartPr/>
                <p14:nvPr/>
              </p14:nvContentPartPr>
              <p14:xfrm>
                <a:off x="5528565" y="5277361"/>
                <a:ext cx="122040" cy="853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278E3F7-4330-B542-8624-C1B0BCDFFBC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497605" y="5246761"/>
                  <a:ext cx="1832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6D68903-98E2-4A48-829F-791D091E2490}"/>
                    </a:ext>
                  </a:extLst>
                </p14:cNvPr>
                <p14:cNvContentPartPr/>
                <p14:nvPr/>
              </p14:nvContentPartPr>
              <p14:xfrm>
                <a:off x="4929885" y="5436121"/>
                <a:ext cx="106200" cy="831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6D68903-98E2-4A48-829F-791D091E249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899285" y="5405521"/>
                  <a:ext cx="1674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1EF0A2C-802E-C14C-AA7F-FBEBD59B2E58}"/>
                    </a:ext>
                  </a:extLst>
                </p14:cNvPr>
                <p14:cNvContentPartPr/>
                <p14:nvPr/>
              </p14:nvContentPartPr>
              <p14:xfrm>
                <a:off x="6111045" y="5728801"/>
                <a:ext cx="93600" cy="774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1EF0A2C-802E-C14C-AA7F-FBEBD59B2E5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080085" y="5697841"/>
                  <a:ext cx="154800" cy="13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8630E5C2-59E0-0B40-BFFE-339B683EFB4D}"/>
                  </a:ext>
                </a:extLst>
              </p14:cNvPr>
              <p14:cNvContentPartPr/>
              <p14:nvPr/>
            </p14:nvContentPartPr>
            <p14:xfrm>
              <a:off x="6720885" y="3726121"/>
              <a:ext cx="73800" cy="694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630E5C2-59E0-0B40-BFFE-339B683EFB4D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690285" y="3695161"/>
                <a:ext cx="135000" cy="13104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121134F7-C11B-C441-979F-B405D41E862A}"/>
              </a:ext>
            </a:extLst>
          </p:cNvPr>
          <p:cNvGrpSpPr/>
          <p:nvPr/>
        </p:nvGrpSpPr>
        <p:grpSpPr>
          <a:xfrm>
            <a:off x="6961365" y="5571841"/>
            <a:ext cx="862920" cy="483120"/>
            <a:chOff x="6961365" y="5571841"/>
            <a:chExt cx="862920" cy="48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6572F38-1CB1-E348-8902-06AEF541C719}"/>
                    </a:ext>
                  </a:extLst>
                </p14:cNvPr>
                <p14:cNvContentPartPr/>
                <p14:nvPr/>
              </p14:nvContentPartPr>
              <p14:xfrm>
                <a:off x="6961365" y="5571841"/>
                <a:ext cx="203760" cy="3567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6572F38-1CB1-E348-8902-06AEF541C71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930405" y="5540881"/>
                  <a:ext cx="265320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F6FB9B3-A239-2C4A-BD89-B6837CBEE1CC}"/>
                    </a:ext>
                  </a:extLst>
                </p14:cNvPr>
                <p14:cNvContentPartPr/>
                <p14:nvPr/>
              </p14:nvContentPartPr>
              <p14:xfrm>
                <a:off x="7144245" y="5834641"/>
                <a:ext cx="146520" cy="2203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F6FB9B3-A239-2C4A-BD89-B6837CBEE1C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113645" y="5803681"/>
                  <a:ext cx="20772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38183D8-EAB3-4547-AD74-BAF4A556A0E3}"/>
                    </a:ext>
                  </a:extLst>
                </p14:cNvPr>
                <p14:cNvContentPartPr/>
                <p14:nvPr/>
              </p14:nvContentPartPr>
              <p14:xfrm>
                <a:off x="7413165" y="5704321"/>
                <a:ext cx="163080" cy="370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38183D8-EAB3-4547-AD74-BAF4A556A0E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382205" y="5673721"/>
                  <a:ext cx="2246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285E40F-61B1-AD4F-BFAD-CC718E74A1C1}"/>
                    </a:ext>
                  </a:extLst>
                </p14:cNvPr>
                <p14:cNvContentPartPr/>
                <p14:nvPr/>
              </p14:nvContentPartPr>
              <p14:xfrm>
                <a:off x="7431165" y="5736721"/>
                <a:ext cx="145080" cy="493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285E40F-61B1-AD4F-BFAD-CC718E74A1C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400565" y="5706121"/>
                  <a:ext cx="2062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DA033F8-8619-D044-9E1C-4A7A3B79466B}"/>
                    </a:ext>
                  </a:extLst>
                </p14:cNvPr>
                <p14:cNvContentPartPr/>
                <p14:nvPr/>
              </p14:nvContentPartPr>
              <p14:xfrm>
                <a:off x="7498485" y="5651401"/>
                <a:ext cx="16560" cy="1875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DA033F8-8619-D044-9E1C-4A7A3B79466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467885" y="5620801"/>
                  <a:ext cx="7812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40670F0-3828-1A4A-AC26-6286911F8467}"/>
                    </a:ext>
                  </a:extLst>
                </p14:cNvPr>
                <p14:cNvContentPartPr/>
                <p14:nvPr/>
              </p14:nvContentPartPr>
              <p14:xfrm>
                <a:off x="7661205" y="5643481"/>
                <a:ext cx="163080" cy="1947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40670F0-3828-1A4A-AC26-6286911F846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630605" y="5612881"/>
                  <a:ext cx="22464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2778881-7F44-AB4A-8166-40C5AEF3F029}"/>
                    </a:ext>
                  </a:extLst>
                </p14:cNvPr>
                <p14:cNvContentPartPr/>
                <p14:nvPr/>
              </p14:nvContentPartPr>
              <p14:xfrm>
                <a:off x="7759125" y="5571841"/>
                <a:ext cx="28800" cy="3650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2778881-7F44-AB4A-8166-40C5AEF3F02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728525" y="5540881"/>
                  <a:ext cx="90360" cy="42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BFDAD9C-39BB-D049-BD4C-9C63E23B2A73}"/>
              </a:ext>
            </a:extLst>
          </p:cNvPr>
          <p:cNvGrpSpPr/>
          <p:nvPr/>
        </p:nvGrpSpPr>
        <p:grpSpPr>
          <a:xfrm>
            <a:off x="7852725" y="3876961"/>
            <a:ext cx="809640" cy="529200"/>
            <a:chOff x="7852725" y="3876961"/>
            <a:chExt cx="809640" cy="52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52F6ABA-EBA5-124A-BF45-77461BCAF054}"/>
                    </a:ext>
                  </a:extLst>
                </p14:cNvPr>
                <p14:cNvContentPartPr/>
                <p14:nvPr/>
              </p14:nvContentPartPr>
              <p14:xfrm>
                <a:off x="7852725" y="4004401"/>
                <a:ext cx="248760" cy="3322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52F6ABA-EBA5-124A-BF45-77461BCAF05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822125" y="3973801"/>
                  <a:ext cx="30996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427D3EB-4774-8C49-AB2D-88D9B20C2D54}"/>
                    </a:ext>
                  </a:extLst>
                </p14:cNvPr>
                <p14:cNvContentPartPr/>
                <p14:nvPr/>
              </p14:nvContentPartPr>
              <p14:xfrm>
                <a:off x="8110845" y="4247401"/>
                <a:ext cx="238680" cy="1587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427D3EB-4774-8C49-AB2D-88D9B20C2D5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080245" y="4216801"/>
                  <a:ext cx="3002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80FF10A-1853-3D4D-937B-EDF470813984}"/>
                    </a:ext>
                  </a:extLst>
                </p14:cNvPr>
                <p14:cNvContentPartPr/>
                <p14:nvPr/>
              </p14:nvContentPartPr>
              <p14:xfrm>
                <a:off x="8255565" y="4072081"/>
                <a:ext cx="150840" cy="327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80FF10A-1853-3D4D-937B-EDF47081398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224965" y="4041121"/>
                  <a:ext cx="2124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247CAAC-7F89-ED4F-BBBC-5794816DF852}"/>
                    </a:ext>
                  </a:extLst>
                </p14:cNvPr>
                <p14:cNvContentPartPr/>
                <p14:nvPr/>
              </p14:nvContentPartPr>
              <p14:xfrm>
                <a:off x="8255565" y="4104481"/>
                <a:ext cx="138600" cy="450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247CAAC-7F89-ED4F-BBBC-5794816DF85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224965" y="4073881"/>
                  <a:ext cx="2001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C5AE295-E1D8-5649-A1E5-CB5E4C8348ED}"/>
                    </a:ext>
                  </a:extLst>
                </p14:cNvPr>
                <p14:cNvContentPartPr/>
                <p14:nvPr/>
              </p14:nvContentPartPr>
              <p14:xfrm>
                <a:off x="8316765" y="3998641"/>
                <a:ext cx="20880" cy="1998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C5AE295-E1D8-5649-A1E5-CB5E4C8348E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286165" y="3968041"/>
                  <a:ext cx="8208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5B9A84E-CC89-A54C-8516-B4C7D45416FA}"/>
                    </a:ext>
                  </a:extLst>
                </p14:cNvPr>
                <p14:cNvContentPartPr/>
                <p14:nvPr/>
              </p14:nvContentPartPr>
              <p14:xfrm>
                <a:off x="8495685" y="4007281"/>
                <a:ext cx="166680" cy="1663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5B9A84E-CC89-A54C-8516-B4C7D45416F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465085" y="3976681"/>
                  <a:ext cx="2282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90BE275-CAA5-3341-BF6D-E71CE0283C7A}"/>
                    </a:ext>
                  </a:extLst>
                </p14:cNvPr>
                <p14:cNvContentPartPr/>
                <p14:nvPr/>
              </p14:nvContentPartPr>
              <p14:xfrm>
                <a:off x="8605845" y="3876961"/>
                <a:ext cx="28800" cy="3866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90BE275-CAA5-3341-BF6D-E71CE0283C7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574885" y="3846361"/>
                  <a:ext cx="90360" cy="44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8F302829-6B14-9A49-ACC4-726770B5E6A0}"/>
              </a:ext>
            </a:extLst>
          </p:cNvPr>
          <p:cNvGrpSpPr/>
          <p:nvPr/>
        </p:nvGrpSpPr>
        <p:grpSpPr>
          <a:xfrm>
            <a:off x="1986885" y="4788481"/>
            <a:ext cx="777600" cy="521280"/>
            <a:chOff x="1986885" y="4788481"/>
            <a:chExt cx="777600" cy="52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EF86300-4734-1C45-B703-CA62A48B4101}"/>
                    </a:ext>
                  </a:extLst>
                </p14:cNvPr>
                <p14:cNvContentPartPr/>
                <p14:nvPr/>
              </p14:nvContentPartPr>
              <p14:xfrm>
                <a:off x="1986885" y="4896481"/>
                <a:ext cx="167400" cy="3762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EF86300-4734-1C45-B703-CA62A48B410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946205" y="4855441"/>
                  <a:ext cx="249120" cy="45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EA1E339-D273-6644-B022-9D2DC4709D88}"/>
                    </a:ext>
                  </a:extLst>
                </p14:cNvPr>
                <p14:cNvContentPartPr/>
                <p14:nvPr/>
              </p14:nvContentPartPr>
              <p14:xfrm>
                <a:off x="2235285" y="5101681"/>
                <a:ext cx="24840" cy="2080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EA1E339-D273-6644-B022-9D2DC4709D88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204685" y="5071081"/>
                  <a:ext cx="8604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366D69E-90FD-9D41-A5A4-F79C9341147A}"/>
                    </a:ext>
                  </a:extLst>
                </p14:cNvPr>
                <p14:cNvContentPartPr/>
                <p14:nvPr/>
              </p14:nvContentPartPr>
              <p14:xfrm>
                <a:off x="2369565" y="5016361"/>
                <a:ext cx="114480" cy="532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366D69E-90FD-9D41-A5A4-F79C9341147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338965" y="4985761"/>
                  <a:ext cx="1756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2FA4C6A-E372-BA49-8645-3D71AFC97EA4}"/>
                    </a:ext>
                  </a:extLst>
                </p14:cNvPr>
                <p14:cNvContentPartPr/>
                <p14:nvPr/>
              </p14:nvContentPartPr>
              <p14:xfrm>
                <a:off x="2377845" y="5073241"/>
                <a:ext cx="126720" cy="1101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2FA4C6A-E372-BA49-8645-3D71AFC97EA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347245" y="5042641"/>
                  <a:ext cx="1879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9BFEFD5-4DF7-EF4D-95F5-C9B1964B3F93}"/>
                    </a:ext>
                  </a:extLst>
                </p14:cNvPr>
                <p14:cNvContentPartPr/>
                <p14:nvPr/>
              </p14:nvContentPartPr>
              <p14:xfrm>
                <a:off x="2398005" y="4930681"/>
                <a:ext cx="53280" cy="2689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9BFEFD5-4DF7-EF4D-95F5-C9B1964B3F9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367405" y="4900081"/>
                  <a:ext cx="11448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3659B48-21AA-9A4E-9E63-15AFC038ECF4}"/>
                    </a:ext>
                  </a:extLst>
                </p14:cNvPr>
                <p14:cNvContentPartPr/>
                <p14:nvPr/>
              </p14:nvContentPartPr>
              <p14:xfrm>
                <a:off x="2581245" y="4882081"/>
                <a:ext cx="183240" cy="2847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3659B48-21AA-9A4E-9E63-15AFC038ECF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550645" y="4851481"/>
                  <a:ext cx="24444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1870C31-3F70-2140-9AED-653873533C31}"/>
                    </a:ext>
                  </a:extLst>
                </p14:cNvPr>
                <p14:cNvContentPartPr/>
                <p14:nvPr/>
              </p14:nvContentPartPr>
              <p14:xfrm>
                <a:off x="2642445" y="4788481"/>
                <a:ext cx="49320" cy="4806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1870C31-3F70-2140-9AED-653873533C3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611845" y="4757521"/>
                  <a:ext cx="110520" cy="542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D0F5389-3D48-4C4B-8FFB-476273DF975D}"/>
                  </a:ext>
                </a:extLst>
              </p14:cNvPr>
              <p14:cNvContentPartPr/>
              <p14:nvPr/>
            </p14:nvContentPartPr>
            <p14:xfrm>
              <a:off x="3684285" y="4861561"/>
              <a:ext cx="1860480" cy="10789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D0F5389-3D48-4C4B-8FFB-476273DF975D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3653685" y="4830961"/>
                <a:ext cx="1922040" cy="11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9F25257-79E7-704B-97A8-70D69F5BA43D}"/>
                  </a:ext>
                </a:extLst>
              </p14:cNvPr>
              <p14:cNvContentPartPr/>
              <p14:nvPr/>
            </p14:nvContentPartPr>
            <p14:xfrm>
              <a:off x="3871845" y="4084321"/>
              <a:ext cx="3053160" cy="1449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9F25257-79E7-704B-97A8-70D69F5BA43D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3840885" y="4053361"/>
                <a:ext cx="3114720" cy="151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CFB444A-D8AB-6646-9710-2ED1768A84C4}"/>
                  </a:ext>
                </a:extLst>
              </p14:cNvPr>
              <p14:cNvContentPartPr/>
              <p14:nvPr/>
            </p14:nvContentPartPr>
            <p14:xfrm>
              <a:off x="3590685" y="3624241"/>
              <a:ext cx="3342240" cy="582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CFB444A-D8AB-6646-9710-2ED1768A84C4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3560085" y="3593641"/>
                <a:ext cx="3403440" cy="64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259548C6-C661-AD46-A992-91FAEF9A2DE6}"/>
                  </a:ext>
                </a:extLst>
              </p14:cNvPr>
              <p14:cNvContentPartPr/>
              <p14:nvPr/>
            </p14:nvContentPartPr>
            <p14:xfrm>
              <a:off x="7209405" y="4466641"/>
              <a:ext cx="97560" cy="853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259548C6-C661-AD46-A992-91FAEF9A2DE6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7178805" y="4436041"/>
                <a:ext cx="15912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9D5EF644-AA60-874D-BC21-5D4DA1945BFE}"/>
                  </a:ext>
                </a:extLst>
              </p14:cNvPr>
              <p14:cNvContentPartPr/>
              <p14:nvPr/>
            </p14:nvContentPartPr>
            <p14:xfrm>
              <a:off x="6871725" y="4519561"/>
              <a:ext cx="85680" cy="1022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9D5EF644-AA60-874D-BC21-5D4DA1945BFE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6841125" y="4488961"/>
                <a:ext cx="14724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E6069D8C-444D-D34C-B468-A79C8F3CE9BA}"/>
                  </a:ext>
                </a:extLst>
              </p14:cNvPr>
              <p14:cNvContentPartPr/>
              <p14:nvPr/>
            </p14:nvContentPartPr>
            <p14:xfrm>
              <a:off x="6094125" y="5728801"/>
              <a:ext cx="102240" cy="1062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E6069D8C-444D-D34C-B468-A79C8F3CE9BA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063525" y="5697841"/>
                <a:ext cx="16344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96206B34-A770-9C49-878C-DE9EA1CC36F1}"/>
                  </a:ext>
                </a:extLst>
              </p14:cNvPr>
              <p14:cNvContentPartPr/>
              <p14:nvPr/>
            </p14:nvContentPartPr>
            <p14:xfrm>
              <a:off x="5968125" y="4275481"/>
              <a:ext cx="1486080" cy="16693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96206B34-A770-9C49-878C-DE9EA1CC36F1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937165" y="4244881"/>
                <a:ext cx="1547280" cy="173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59230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4DB4B-AFC6-9E44-AEB6-3F9993FB7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Hypergraph k-Cut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1B86F-75A4-1E48-BF60-0C98A0861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k=2 </a:t>
            </a:r>
            <a:r>
              <a:rPr lang="en-US" dirty="0"/>
              <a:t>is global </a:t>
            </a:r>
            <a:r>
              <a:rPr lang="en-US" dirty="0" err="1"/>
              <a:t>mincut</a:t>
            </a:r>
            <a:r>
              <a:rPr lang="en-US" dirty="0"/>
              <a:t> for hypergraphs</a:t>
            </a:r>
          </a:p>
          <a:p>
            <a:r>
              <a:rPr lang="en-US" dirty="0"/>
              <a:t>Solvable via s-t </a:t>
            </a:r>
            <a:r>
              <a:rPr lang="en-US" dirty="0" err="1"/>
              <a:t>mincut</a:t>
            </a:r>
            <a:r>
              <a:rPr lang="en-US" dirty="0"/>
              <a:t> in directed graphs </a:t>
            </a:r>
            <a:r>
              <a:rPr lang="en-US" dirty="0">
                <a:solidFill>
                  <a:srgbClr val="188427"/>
                </a:solidFill>
              </a:rPr>
              <a:t>[Lawler’72]</a:t>
            </a:r>
          </a:p>
          <a:p>
            <a:r>
              <a:rPr lang="en-US" dirty="0"/>
              <a:t>Also via </a:t>
            </a:r>
            <a:r>
              <a:rPr lang="en-US" dirty="0">
                <a:solidFill>
                  <a:srgbClr val="188427"/>
                </a:solidFill>
              </a:rPr>
              <a:t>[Nagamochi-Ibaraki’92] </a:t>
            </a:r>
            <a:r>
              <a:rPr lang="en-US" dirty="0"/>
              <a:t>ordering approach </a:t>
            </a:r>
            <a:r>
              <a:rPr lang="en-US" dirty="0">
                <a:solidFill>
                  <a:srgbClr val="188427"/>
                </a:solidFill>
              </a:rPr>
              <a:t>[Klimmek-Wagner’96, Queyranne’98, Mak-Wong’00, C-Xu’17]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Non-obvious questions: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complexity/approximability when k is fixed and when k is part of input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78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4DB4B-AFC6-9E44-AEB6-3F9993FB7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Hypergraph k-Cut: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1B86F-75A4-1E48-BF60-0C98A0861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188427"/>
                </a:solidFill>
              </a:rPr>
              <a:t>[Xiao’08]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polynomial time algorithm for </a:t>
            </a:r>
            <a:r>
              <a:rPr lang="en-US" dirty="0">
                <a:solidFill>
                  <a:srgbClr val="FF0000"/>
                </a:solidFill>
              </a:rPr>
              <a:t>k=3</a:t>
            </a:r>
          </a:p>
          <a:p>
            <a:r>
              <a:rPr lang="en-US" dirty="0">
                <a:solidFill>
                  <a:srgbClr val="188427"/>
                </a:solidFill>
              </a:rPr>
              <a:t>[Fukunaga’13]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algorithm for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constant rank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via hyper-tree packing, also via random contraction </a:t>
            </a:r>
            <a:r>
              <a:rPr lang="en-US" dirty="0">
                <a:solidFill>
                  <a:srgbClr val="188427"/>
                </a:solidFill>
              </a:rPr>
              <a:t>[Karger, Karger-Stein].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Exponent in running time depends on rank</a:t>
            </a:r>
          </a:p>
          <a:p>
            <a:r>
              <a:rPr lang="en-US" dirty="0">
                <a:solidFill>
                  <a:srgbClr val="188427"/>
                </a:solidFill>
              </a:rPr>
              <a:t>[Chandrasekaran-Xu-Yu’18]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randomized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Montecarlo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algorithm when </a:t>
            </a:r>
            <a:r>
              <a:rPr lang="en-US" dirty="0">
                <a:solidFill>
                  <a:srgbClr val="FF0000"/>
                </a:solidFill>
              </a:rPr>
              <a:t>k is </a:t>
            </a:r>
            <a:r>
              <a:rPr lang="en-US" i="1" dirty="0">
                <a:solidFill>
                  <a:srgbClr val="FF0000"/>
                </a:solidFill>
              </a:rPr>
              <a:t>fixed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(random contraction )</a:t>
            </a:r>
          </a:p>
          <a:p>
            <a:r>
              <a:rPr lang="en-US" dirty="0">
                <a:solidFill>
                  <a:srgbClr val="188427"/>
                </a:solidFill>
              </a:rPr>
              <a:t>[Chandrasekaran-C’20]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deterministic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polytime algorithm when </a:t>
            </a:r>
            <a:r>
              <a:rPr lang="en-US" dirty="0">
                <a:solidFill>
                  <a:srgbClr val="FF0000"/>
                </a:solidFill>
              </a:rPr>
              <a:t>k is </a:t>
            </a:r>
            <a:r>
              <a:rPr lang="en-US" i="1" dirty="0">
                <a:solidFill>
                  <a:srgbClr val="FF0000"/>
                </a:solidFill>
              </a:rPr>
              <a:t>fixed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r>
              <a:rPr lang="en-US" dirty="0">
                <a:solidFill>
                  <a:srgbClr val="188427"/>
                </a:solidFill>
              </a:rPr>
              <a:t>[C-Li’15]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hard to approximate within almost polynomial factors when k is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part of input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. Via reduction from k-Densest-Subgraph problem and </a:t>
            </a:r>
            <a:r>
              <a:rPr lang="en-US" dirty="0">
                <a:solidFill>
                  <a:srgbClr val="188427"/>
                </a:solidFill>
              </a:rPr>
              <a:t>[Manurangsi’16]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405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BF4A6-8187-BE4D-8955-FB0E2D2F8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Further generalization:</a:t>
            </a:r>
            <a:br>
              <a:rPr lang="en-US" dirty="0"/>
            </a:br>
            <a:r>
              <a:rPr lang="en-US" dirty="0"/>
              <a:t>Submodular k-Partition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7EB0D-7163-D144-B301-D908DDE806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188427"/>
                </a:solidFill>
              </a:rPr>
              <a:t>[Queyranne’98, Zhao-Nagamochi-Ibaraki’04, Okumoto-Fukunaga-Nagamochi’12, Guinez-Queyranne’12]</a:t>
            </a:r>
          </a:p>
          <a:p>
            <a:pPr marL="0" indent="0">
              <a:buNone/>
            </a:pPr>
            <a:r>
              <a:rPr lang="en-US" dirty="0"/>
              <a:t>To what extent does </a:t>
            </a:r>
            <a:r>
              <a:rPr lang="en-US" i="1" dirty="0" err="1"/>
              <a:t>submodularity</a:t>
            </a:r>
            <a:r>
              <a:rPr lang="en-US" i="1" dirty="0"/>
              <a:t> </a:t>
            </a:r>
            <a:r>
              <a:rPr lang="en-US" dirty="0"/>
              <a:t>play a role in Graph k-Cut and Hypergraph k-Cut and related partitioning problems?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884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Submodular Set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None/>
                </a:pPr>
                <a:r>
                  <a:rPr lang="en-US" dirty="0"/>
                  <a:t>A </a:t>
                </a:r>
                <a:r>
                  <a:rPr lang="en-US" b="1" dirty="0"/>
                  <a:t>real valued set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</a:t>
                </a:r>
                <a:r>
                  <a:rPr lang="en-US" b="1" dirty="0"/>
                  <a:t>submodular</a:t>
                </a:r>
                <a:r>
                  <a:rPr lang="en-US" dirty="0"/>
                  <a:t> if</a:t>
                </a:r>
              </a:p>
              <a:p>
                <a:pPr>
                  <a:buNone/>
                </a:pPr>
                <a:r>
                  <a:rPr lang="en-US" dirty="0"/>
                  <a:t>	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4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2422601" y="3449850"/>
            <a:ext cx="3566788" cy="1223188"/>
            <a:chOff x="1530587" y="3043534"/>
            <a:chExt cx="4755702" cy="1630917"/>
          </a:xfrm>
        </p:grpSpPr>
        <p:sp>
          <p:nvSpPr>
            <p:cNvPr id="4" name="Oval 3"/>
            <p:cNvSpPr/>
            <p:nvPr/>
          </p:nvSpPr>
          <p:spPr>
            <a:xfrm>
              <a:off x="1715978" y="3242393"/>
              <a:ext cx="2540187" cy="124291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1530587" y="3043534"/>
              <a:ext cx="3536277" cy="163091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5477853" y="3633171"/>
              <a:ext cx="105830" cy="1058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735792" y="3541935"/>
              <a:ext cx="7026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436466" y="3541935"/>
              <a:ext cx="7026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83683" y="3157215"/>
              <a:ext cx="702606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rgbClr val="FF0000"/>
                  </a:solidFill>
                </a:rPr>
                <a:t>j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997726" y="2493960"/>
            <a:ext cx="6947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f(</a:t>
            </a:r>
            <a:r>
              <a:rPr lang="en-US" sz="2400" dirty="0" err="1">
                <a:solidFill>
                  <a:srgbClr val="FF0000"/>
                </a:solidFill>
              </a:rPr>
              <a:t>A+j</a:t>
            </a:r>
            <a:r>
              <a:rPr lang="en-US" sz="2400" dirty="0">
                <a:solidFill>
                  <a:srgbClr val="FF0000"/>
                </a:solidFill>
              </a:rPr>
              <a:t>) – f(A) ≥ f(</a:t>
            </a:r>
            <a:r>
              <a:rPr lang="en-US" sz="2400" dirty="0" err="1">
                <a:solidFill>
                  <a:srgbClr val="FF0000"/>
                </a:solidFill>
              </a:rPr>
              <a:t>B+j</a:t>
            </a:r>
            <a:r>
              <a:rPr lang="en-US" sz="2400" dirty="0">
                <a:solidFill>
                  <a:srgbClr val="FF0000"/>
                </a:solidFill>
              </a:rPr>
              <a:t>) – f(B)   </a:t>
            </a:r>
            <a:r>
              <a:rPr lang="en-US" sz="2400" dirty="0">
                <a:solidFill>
                  <a:srgbClr val="3D484D"/>
                </a:solidFill>
              </a:rPr>
              <a:t>for all </a:t>
            </a:r>
            <a:r>
              <a:rPr lang="en-US" sz="2400" dirty="0">
                <a:solidFill>
                  <a:srgbClr val="FF0000"/>
                </a:solidFill>
              </a:rPr>
              <a:t>A ⊆ B </a:t>
            </a:r>
            <a:r>
              <a:rPr lang="en-US" sz="2400" dirty="0">
                <a:solidFill>
                  <a:srgbClr val="3D484D"/>
                </a:solidFill>
              </a:rPr>
              <a:t>and </a:t>
            </a:r>
            <a:r>
              <a:rPr lang="en-US" sz="2400" dirty="0">
                <a:solidFill>
                  <a:srgbClr val="FF0000"/>
                </a:solidFill>
              </a:rPr>
              <a:t>j ∉ B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87095" y="5046839"/>
            <a:ext cx="78293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Equivalently</a:t>
            </a:r>
          </a:p>
          <a:p>
            <a:pPr>
              <a:buNone/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2400" dirty="0">
                <a:solidFill>
                  <a:srgbClr val="FF0000"/>
                </a:solidFill>
              </a:rPr>
              <a:t>f(A) + f(B) ≥ f(A⋃ B) + f (A ⋂ B) </a:t>
            </a:r>
            <a:r>
              <a:rPr lang="en-US" sz="2400" dirty="0">
                <a:solidFill>
                  <a:srgbClr val="3D484D"/>
                </a:solidFill>
              </a:rPr>
              <a:t>for all </a:t>
            </a:r>
            <a:r>
              <a:rPr lang="en-US" sz="2400" dirty="0">
                <a:solidFill>
                  <a:srgbClr val="FF0000"/>
                </a:solidFill>
              </a:rPr>
              <a:t>A,B 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 </a:t>
            </a:r>
            <a:r>
              <a:rPr lang="en-US" sz="2400" dirty="0">
                <a:solidFill>
                  <a:srgbClr val="FF0000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16707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A3286-EFFF-2C4F-97F2-F8C8AA113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E8F01-4B7B-FA4D-ADE7-807EF7A108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Part I</a:t>
            </a:r>
          </a:p>
          <a:p>
            <a:pPr lvl="1"/>
            <a:r>
              <a:rPr lang="en-US" dirty="0"/>
              <a:t>Introduce Graph k-cut and some known results</a:t>
            </a:r>
          </a:p>
          <a:p>
            <a:pPr lvl="1"/>
            <a:r>
              <a:rPr lang="en-US" dirty="0"/>
              <a:t>Hypergraph k-cut and recent results</a:t>
            </a:r>
          </a:p>
          <a:p>
            <a:pPr lvl="1"/>
            <a:r>
              <a:rPr lang="en-US" dirty="0"/>
              <a:t>Submodular k-partition and open problems</a:t>
            </a:r>
          </a:p>
          <a:p>
            <a:r>
              <a:rPr lang="en-US" dirty="0"/>
              <a:t>Part II</a:t>
            </a:r>
          </a:p>
          <a:p>
            <a:pPr lvl="1"/>
            <a:r>
              <a:rPr lang="en-US" dirty="0">
                <a:solidFill>
                  <a:srgbClr val="188427"/>
                </a:solidFill>
              </a:rPr>
              <a:t>[Goldschmidt-Hochbaum’88] </a:t>
            </a:r>
            <a:r>
              <a:rPr lang="en-US" dirty="0"/>
              <a:t>approach to Graph k-cut</a:t>
            </a:r>
          </a:p>
          <a:p>
            <a:pPr lvl="1"/>
            <a:r>
              <a:rPr lang="en-US" dirty="0">
                <a:solidFill>
                  <a:srgbClr val="188427"/>
                </a:solidFill>
              </a:rPr>
              <a:t>[Chandrasekaran-C’20] </a:t>
            </a:r>
            <a:r>
              <a:rPr lang="en-US" dirty="0"/>
              <a:t>on Hypergraph k-cut </a:t>
            </a:r>
          </a:p>
          <a:p>
            <a:r>
              <a:rPr lang="en-US" dirty="0"/>
              <a:t>Concluding remarks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6104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G=(V,E)</a:t>
                </a:r>
                <a:r>
                  <a:rPr lang="en-US" dirty="0"/>
                  <a:t> undirected graph/hypergraph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where f(S) = |</a:t>
                </a:r>
                <a:r>
                  <a:rPr lang="en-US" sz="2000" dirty="0">
                    <a:solidFill>
                      <a:srgbClr val="FF0000"/>
                    </a:solidFill>
                    <a:latin typeface="Lucida Grande"/>
                    <a:ea typeface="Lucida Grande"/>
                    <a:cs typeface="Lucida Grande"/>
                  </a:rPr>
                  <a:t>δ</a:t>
                </a:r>
                <a:r>
                  <a:rPr lang="en-US" dirty="0">
                    <a:solidFill>
                      <a:srgbClr val="FF0000"/>
                    </a:solidFill>
                  </a:rPr>
                  <a:t>(S)|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36" t="-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1" name="Straight Connector 110"/>
          <p:cNvCxnSpPr>
            <a:endCxn id="108" idx="7"/>
          </p:cNvCxnSpPr>
          <p:nvPr/>
        </p:nvCxnSpPr>
        <p:spPr>
          <a:xfrm flipH="1">
            <a:off x="6890861" y="3701123"/>
            <a:ext cx="563218" cy="6956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Cut functions in graphs/hypergraphs</a:t>
            </a:r>
          </a:p>
        </p:txBody>
      </p:sp>
      <p:grpSp>
        <p:nvGrpSpPr>
          <p:cNvPr id="88" name="Group 87"/>
          <p:cNvGrpSpPr/>
          <p:nvPr/>
        </p:nvGrpSpPr>
        <p:grpSpPr>
          <a:xfrm>
            <a:off x="1009122" y="3586137"/>
            <a:ext cx="3135898" cy="2022903"/>
            <a:chOff x="2808231" y="3623306"/>
            <a:chExt cx="3135898" cy="2022903"/>
          </a:xfrm>
        </p:grpSpPr>
        <p:cxnSp>
          <p:nvCxnSpPr>
            <p:cNvPr id="26" name="Straight Connector 25"/>
            <p:cNvCxnSpPr>
              <a:endCxn id="12" idx="3"/>
            </p:cNvCxnSpPr>
            <p:nvPr/>
          </p:nvCxnSpPr>
          <p:spPr>
            <a:xfrm flipV="1">
              <a:off x="2869353" y="3766544"/>
              <a:ext cx="824068" cy="75453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endCxn id="18" idx="6"/>
            </p:cNvCxnSpPr>
            <p:nvPr/>
          </p:nvCxnSpPr>
          <p:spPr>
            <a:xfrm flipV="1">
              <a:off x="3677923" y="4409280"/>
              <a:ext cx="927090" cy="32252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12" idx="6"/>
              <a:endCxn id="15" idx="2"/>
            </p:cNvCxnSpPr>
            <p:nvPr/>
          </p:nvCxnSpPr>
          <p:spPr>
            <a:xfrm flipV="1">
              <a:off x="3783753" y="3676218"/>
              <a:ext cx="1316064" cy="5291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15" idx="0"/>
              <a:endCxn id="20" idx="1"/>
            </p:cNvCxnSpPr>
            <p:nvPr/>
          </p:nvCxnSpPr>
          <p:spPr>
            <a:xfrm>
              <a:off x="5152732" y="3623306"/>
              <a:ext cx="701065" cy="137847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20" idx="2"/>
              <a:endCxn id="17" idx="6"/>
            </p:cNvCxnSpPr>
            <p:nvPr/>
          </p:nvCxnSpPr>
          <p:spPr>
            <a:xfrm flipH="1">
              <a:off x="4555650" y="5039195"/>
              <a:ext cx="1282649" cy="55410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16" idx="0"/>
              <a:endCxn id="12" idx="4"/>
            </p:cNvCxnSpPr>
            <p:nvPr/>
          </p:nvCxnSpPr>
          <p:spPr>
            <a:xfrm flipV="1">
              <a:off x="3645732" y="3782042"/>
              <a:ext cx="85106" cy="88996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endCxn id="17" idx="7"/>
            </p:cNvCxnSpPr>
            <p:nvPr/>
          </p:nvCxnSpPr>
          <p:spPr>
            <a:xfrm flipH="1">
              <a:off x="4540152" y="4864045"/>
              <a:ext cx="617066" cy="69183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14" idx="0"/>
              <a:endCxn id="16" idx="4"/>
            </p:cNvCxnSpPr>
            <p:nvPr/>
          </p:nvCxnSpPr>
          <p:spPr>
            <a:xfrm flipV="1">
              <a:off x="3577041" y="4777835"/>
              <a:ext cx="68691" cy="5893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2" idx="1"/>
              <a:endCxn id="18" idx="1"/>
            </p:cNvCxnSpPr>
            <p:nvPr/>
          </p:nvCxnSpPr>
          <p:spPr>
            <a:xfrm>
              <a:off x="3693421" y="3691716"/>
              <a:ext cx="821260" cy="6801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16" idx="6"/>
              <a:endCxn id="19" idx="2"/>
            </p:cNvCxnSpPr>
            <p:nvPr/>
          </p:nvCxnSpPr>
          <p:spPr>
            <a:xfrm>
              <a:off x="3698647" y="4724923"/>
              <a:ext cx="1454085" cy="10582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14" idx="1"/>
              <a:endCxn id="6" idx="4"/>
            </p:cNvCxnSpPr>
            <p:nvPr/>
          </p:nvCxnSpPr>
          <p:spPr>
            <a:xfrm flipH="1" flipV="1">
              <a:off x="2861146" y="4568016"/>
              <a:ext cx="678478" cy="81469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14" idx="2"/>
              <a:endCxn id="17" idx="6"/>
            </p:cNvCxnSpPr>
            <p:nvPr/>
          </p:nvCxnSpPr>
          <p:spPr>
            <a:xfrm>
              <a:off x="3524126" y="5420125"/>
              <a:ext cx="1031524" cy="17317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2808231" y="4462192"/>
              <a:ext cx="105830" cy="1058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677923" y="3676218"/>
              <a:ext cx="105830" cy="1058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524126" y="5367213"/>
              <a:ext cx="105830" cy="1058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099817" y="3623306"/>
              <a:ext cx="105830" cy="1058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592817" y="4672011"/>
              <a:ext cx="105830" cy="1058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449820" y="5540385"/>
              <a:ext cx="105830" cy="1058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4499183" y="4356368"/>
              <a:ext cx="105830" cy="1058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152732" y="4777835"/>
              <a:ext cx="105830" cy="1058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838299" y="4986283"/>
              <a:ext cx="105830" cy="1058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>
              <a:endCxn id="18" idx="7"/>
            </p:cNvCxnSpPr>
            <p:nvPr/>
          </p:nvCxnSpPr>
          <p:spPr>
            <a:xfrm flipH="1">
              <a:off x="4589515" y="3676218"/>
              <a:ext cx="563218" cy="69564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19" idx="2"/>
              <a:endCxn id="18" idx="5"/>
            </p:cNvCxnSpPr>
            <p:nvPr/>
          </p:nvCxnSpPr>
          <p:spPr>
            <a:xfrm flipH="1" flipV="1">
              <a:off x="4589515" y="4446694"/>
              <a:ext cx="563217" cy="38405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0" name="Straight Connector 89"/>
          <p:cNvCxnSpPr>
            <a:endCxn id="103" idx="3"/>
          </p:cNvCxnSpPr>
          <p:nvPr/>
        </p:nvCxnSpPr>
        <p:spPr>
          <a:xfrm flipV="1">
            <a:off x="5170699" y="3791449"/>
            <a:ext cx="824068" cy="7545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endCxn id="108" idx="6"/>
          </p:cNvCxnSpPr>
          <p:nvPr/>
        </p:nvCxnSpPr>
        <p:spPr>
          <a:xfrm flipV="1">
            <a:off x="5979269" y="4434185"/>
            <a:ext cx="927090" cy="3225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103" idx="6"/>
            <a:endCxn id="105" idx="2"/>
          </p:cNvCxnSpPr>
          <p:nvPr/>
        </p:nvCxnSpPr>
        <p:spPr>
          <a:xfrm flipV="1">
            <a:off x="6085099" y="3701123"/>
            <a:ext cx="1316064" cy="529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105" idx="0"/>
            <a:endCxn id="110" idx="1"/>
          </p:cNvCxnSpPr>
          <p:nvPr/>
        </p:nvCxnSpPr>
        <p:spPr>
          <a:xfrm>
            <a:off x="7454078" y="3648211"/>
            <a:ext cx="701065" cy="13784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110" idx="2"/>
            <a:endCxn id="107" idx="6"/>
          </p:cNvCxnSpPr>
          <p:nvPr/>
        </p:nvCxnSpPr>
        <p:spPr>
          <a:xfrm flipH="1">
            <a:off x="6856996" y="5064100"/>
            <a:ext cx="1282649" cy="5541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106" idx="0"/>
            <a:endCxn id="103" idx="4"/>
          </p:cNvCxnSpPr>
          <p:nvPr/>
        </p:nvCxnSpPr>
        <p:spPr>
          <a:xfrm flipV="1">
            <a:off x="5947078" y="3806947"/>
            <a:ext cx="85106" cy="88996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endCxn id="107" idx="7"/>
          </p:cNvCxnSpPr>
          <p:nvPr/>
        </p:nvCxnSpPr>
        <p:spPr>
          <a:xfrm flipH="1">
            <a:off x="6841498" y="4888950"/>
            <a:ext cx="617066" cy="6918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104" idx="0"/>
            <a:endCxn id="106" idx="4"/>
          </p:cNvCxnSpPr>
          <p:nvPr/>
        </p:nvCxnSpPr>
        <p:spPr>
          <a:xfrm flipV="1">
            <a:off x="5878387" y="4802740"/>
            <a:ext cx="68691" cy="5893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103" idx="1"/>
            <a:endCxn id="108" idx="1"/>
          </p:cNvCxnSpPr>
          <p:nvPr/>
        </p:nvCxnSpPr>
        <p:spPr>
          <a:xfrm>
            <a:off x="5994767" y="3716621"/>
            <a:ext cx="821260" cy="6801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106" idx="6"/>
            <a:endCxn id="109" idx="2"/>
          </p:cNvCxnSpPr>
          <p:nvPr/>
        </p:nvCxnSpPr>
        <p:spPr>
          <a:xfrm>
            <a:off x="5999993" y="4749828"/>
            <a:ext cx="1454085" cy="1058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104" idx="1"/>
            <a:endCxn id="102" idx="4"/>
          </p:cNvCxnSpPr>
          <p:nvPr/>
        </p:nvCxnSpPr>
        <p:spPr>
          <a:xfrm flipH="1" flipV="1">
            <a:off x="5162492" y="4592921"/>
            <a:ext cx="678478" cy="8146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104" idx="2"/>
            <a:endCxn id="107" idx="6"/>
          </p:cNvCxnSpPr>
          <p:nvPr/>
        </p:nvCxnSpPr>
        <p:spPr>
          <a:xfrm>
            <a:off x="5825472" y="5445030"/>
            <a:ext cx="1031524" cy="1731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Oval 101"/>
          <p:cNvSpPr/>
          <p:nvPr/>
        </p:nvSpPr>
        <p:spPr>
          <a:xfrm>
            <a:off x="5109577" y="4487097"/>
            <a:ext cx="105830" cy="1058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5979269" y="3701123"/>
            <a:ext cx="105830" cy="1058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5825472" y="5392118"/>
            <a:ext cx="105830" cy="1058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7401163" y="3648211"/>
            <a:ext cx="105830" cy="1058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5894163" y="4696916"/>
            <a:ext cx="105830" cy="1058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6751166" y="5565290"/>
            <a:ext cx="105830" cy="1058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6800529" y="4381273"/>
            <a:ext cx="105830" cy="1058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7454078" y="4802740"/>
            <a:ext cx="105830" cy="1058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8139645" y="5011188"/>
            <a:ext cx="105830" cy="1058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Connector 111"/>
          <p:cNvCxnSpPr>
            <a:stCxn id="109" idx="2"/>
            <a:endCxn id="108" idx="5"/>
          </p:cNvCxnSpPr>
          <p:nvPr/>
        </p:nvCxnSpPr>
        <p:spPr>
          <a:xfrm flipH="1" flipV="1">
            <a:off x="6890861" y="4471599"/>
            <a:ext cx="563217" cy="3840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Freeform 112"/>
          <p:cNvSpPr/>
          <p:nvPr/>
        </p:nvSpPr>
        <p:spPr>
          <a:xfrm>
            <a:off x="4715311" y="3701123"/>
            <a:ext cx="2387053" cy="2178103"/>
          </a:xfrm>
          <a:custGeom>
            <a:avLst/>
            <a:gdLst>
              <a:gd name="connsiteX0" fmla="*/ 709305 w 3026069"/>
              <a:gd name="connsiteY0" fmla="*/ 72826 h 2178103"/>
              <a:gd name="connsiteX1" fmla="*/ 1802881 w 3026069"/>
              <a:gd name="connsiteY1" fmla="*/ 578431 h 2178103"/>
              <a:gd name="connsiteX2" fmla="*/ 2567208 w 3026069"/>
              <a:gd name="connsiteY2" fmla="*/ 213925 h 2178103"/>
              <a:gd name="connsiteX3" fmla="*/ 3025805 w 3026069"/>
              <a:gd name="connsiteY3" fmla="*/ 601947 h 2178103"/>
              <a:gd name="connsiteX4" fmla="*/ 2508414 w 3026069"/>
              <a:gd name="connsiteY4" fmla="*/ 1201618 h 2178103"/>
              <a:gd name="connsiteX5" fmla="*/ 1744087 w 3026069"/>
              <a:gd name="connsiteY5" fmla="*/ 2177553 h 2178103"/>
              <a:gd name="connsiteX6" fmla="*/ 133120 w 3026069"/>
              <a:gd name="connsiteY6" fmla="*/ 1060519 h 2178103"/>
              <a:gd name="connsiteX7" fmla="*/ 156638 w 3026069"/>
              <a:gd name="connsiteY7" fmla="*/ 108101 h 2178103"/>
              <a:gd name="connsiteX8" fmla="*/ 709305 w 3026069"/>
              <a:gd name="connsiteY8" fmla="*/ 72826 h 217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6069" h="2178103">
                <a:moveTo>
                  <a:pt x="709305" y="72826"/>
                </a:moveTo>
                <a:cubicBezTo>
                  <a:pt x="983679" y="151214"/>
                  <a:pt x="1493231" y="554915"/>
                  <a:pt x="1802881" y="578431"/>
                </a:cubicBezTo>
                <a:cubicBezTo>
                  <a:pt x="2112531" y="601947"/>
                  <a:pt x="2363387" y="210006"/>
                  <a:pt x="2567208" y="213925"/>
                </a:cubicBezTo>
                <a:cubicBezTo>
                  <a:pt x="2771029" y="217844"/>
                  <a:pt x="3035604" y="437332"/>
                  <a:pt x="3025805" y="601947"/>
                </a:cubicBezTo>
                <a:cubicBezTo>
                  <a:pt x="3016006" y="766563"/>
                  <a:pt x="2722034" y="939017"/>
                  <a:pt x="2508414" y="1201618"/>
                </a:cubicBezTo>
                <a:cubicBezTo>
                  <a:pt x="2294794" y="1464219"/>
                  <a:pt x="2139969" y="2201069"/>
                  <a:pt x="1744087" y="2177553"/>
                </a:cubicBezTo>
                <a:cubicBezTo>
                  <a:pt x="1348205" y="2154037"/>
                  <a:pt x="397695" y="1405428"/>
                  <a:pt x="133120" y="1060519"/>
                </a:cubicBezTo>
                <a:cubicBezTo>
                  <a:pt x="-131455" y="715610"/>
                  <a:pt x="64527" y="270757"/>
                  <a:pt x="156638" y="108101"/>
                </a:cubicBezTo>
                <a:cubicBezTo>
                  <a:pt x="248749" y="-54555"/>
                  <a:pt x="434931" y="-5562"/>
                  <a:pt x="709305" y="72826"/>
                </a:cubicBezTo>
                <a:close/>
              </a:path>
            </a:pathLst>
          </a:custGeom>
          <a:solidFill>
            <a:srgbClr val="FF6600">
              <a:alpha val="27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837425" y="3791449"/>
            <a:ext cx="988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1730697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Submodular Set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i="1" dirty="0"/>
              <a:t>Monotone</a:t>
            </a:r>
            <a:r>
              <a:rPr lang="en-US" dirty="0"/>
              <a:t>: </a:t>
            </a:r>
            <a:r>
              <a:rPr lang="en-US" dirty="0">
                <a:solidFill>
                  <a:srgbClr val="FF0000"/>
                </a:solidFill>
              </a:rPr>
              <a:t>f(A) ≤ f(B)</a:t>
            </a:r>
            <a:r>
              <a:rPr lang="en-US" dirty="0"/>
              <a:t> for all </a:t>
            </a:r>
            <a:r>
              <a:rPr lang="en-US" dirty="0">
                <a:solidFill>
                  <a:srgbClr val="FF0000"/>
                </a:solidFill>
              </a:rPr>
              <a:t>A </a:t>
            </a:r>
            <a:r>
              <a:rPr lang="en-US" dirty="0">
                <a:solidFill>
                  <a:srgbClr val="FF0000"/>
                </a:solidFill>
                <a:sym typeface="Symbol"/>
              </a:rPr>
              <a:t> B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  <a:sym typeface="Symbol"/>
              </a:rPr>
              <a:t>	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Example: coverage in set systems, matroid rank function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i="1" dirty="0"/>
              <a:t>Non-negative: </a:t>
            </a:r>
            <a:r>
              <a:rPr lang="en-US" dirty="0">
                <a:solidFill>
                  <a:srgbClr val="FF0000"/>
                </a:solidFill>
              </a:rPr>
              <a:t>f(A) ≥ 0 </a:t>
            </a:r>
            <a:r>
              <a:rPr lang="en-US" dirty="0"/>
              <a:t>for all </a:t>
            </a:r>
            <a:r>
              <a:rPr lang="en-US" dirty="0">
                <a:solidFill>
                  <a:srgbClr val="FF0000"/>
                </a:solidFill>
              </a:rPr>
              <a:t>A 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 Example: cut function of directed graphs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i="1" dirty="0"/>
              <a:t>Symmetric:  </a:t>
            </a:r>
            <a:r>
              <a:rPr lang="en-US" dirty="0">
                <a:solidFill>
                  <a:srgbClr val="FF0000"/>
                </a:solidFill>
              </a:rPr>
              <a:t>f(A) = f(N\A)  </a:t>
            </a:r>
            <a:r>
              <a:rPr lang="en-US" dirty="0"/>
              <a:t>for all </a:t>
            </a:r>
            <a:r>
              <a:rPr lang="en-US" dirty="0">
                <a:solidFill>
                  <a:srgbClr val="FF0000"/>
                </a:solidFill>
              </a:rPr>
              <a:t>A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sym typeface="Symbol"/>
              </a:rPr>
              <a:t>    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Example: cut function of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sym typeface="Symbol"/>
              </a:rPr>
              <a:t>undir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 graphs and hypergraphs</a:t>
            </a:r>
          </a:p>
        </p:txBody>
      </p:sp>
    </p:spTree>
    <p:extLst>
      <p:ext uri="{BB962C8B-B14F-4D97-AF65-F5344CB8AC3E}">
        <p14:creationId xmlns:p14="http://schemas.microsoft.com/office/powerpoint/2010/main" val="23205407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A9567-029B-E747-B56F-376AF73C9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Submodular k-Partition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1F2868-F111-704D-802C-B0D076A275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08254" y="2052190"/>
                <a:ext cx="7345363" cy="159498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i="1" dirty="0"/>
                  <a:t>Input: </a:t>
                </a:r>
                <a:r>
                  <a:rPr lang="en-US" i="1" dirty="0"/>
                  <a:t>submodular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dirty="0"/>
                  <a:t>and integer </a:t>
                </a:r>
                <a:r>
                  <a:rPr lang="en-US" i="1" dirty="0">
                    <a:solidFill>
                      <a:srgbClr val="FF0000"/>
                    </a:solidFill>
                  </a:rPr>
                  <a:t>k</a:t>
                </a:r>
              </a:p>
              <a:p>
                <a:pPr marL="0" indent="0">
                  <a:buNone/>
                </a:pPr>
                <a:r>
                  <a:rPr lang="en-US" b="1" i="1" dirty="0"/>
                  <a:t>Goal: </a:t>
                </a:r>
                <a:r>
                  <a:rPr lang="en-US" i="1" dirty="0"/>
                  <a:t>partition </a:t>
                </a:r>
                <a:r>
                  <a:rPr lang="en-US" i="1" dirty="0">
                    <a:solidFill>
                      <a:srgbClr val="FF0000"/>
                    </a:solidFill>
                  </a:rPr>
                  <a:t>V</a:t>
                </a:r>
                <a:r>
                  <a:rPr lang="en-US" i="1" dirty="0"/>
                  <a:t> into non-empty parts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i="1" dirty="0"/>
                  <a:t> that minimizes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+…+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i="1" dirty="0"/>
              </a:p>
              <a:p>
                <a:pPr marL="0" indent="0">
                  <a:buNone/>
                </a:pPr>
                <a:endParaRPr lang="en-US" b="1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1F2868-F111-704D-802C-B0D076A275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08254" y="2052190"/>
                <a:ext cx="7345363" cy="1594989"/>
              </a:xfrm>
              <a:blipFill>
                <a:blip r:embed="rId2"/>
                <a:stretch>
                  <a:fillRect l="-1557" t="-3175" b="-46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B0685BB-6145-3B4C-93C8-623596EEF41E}"/>
                  </a:ext>
                </a:extLst>
              </p14:cNvPr>
              <p14:cNvContentPartPr/>
              <p14:nvPr/>
            </p14:nvContentPartPr>
            <p14:xfrm>
              <a:off x="1873125" y="4055521"/>
              <a:ext cx="1461600" cy="15512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B0685BB-6145-3B4C-93C8-623596EEF41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42525" y="4024921"/>
                <a:ext cx="1523160" cy="161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A8D87F4F-A504-BC4E-BBF0-8D9078EF8192}"/>
              </a:ext>
            </a:extLst>
          </p:cNvPr>
          <p:cNvGrpSpPr/>
          <p:nvPr/>
        </p:nvGrpSpPr>
        <p:grpSpPr>
          <a:xfrm>
            <a:off x="1116045" y="3868321"/>
            <a:ext cx="480600" cy="405720"/>
            <a:chOff x="1116045" y="3868321"/>
            <a:chExt cx="480600" cy="40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3618ED3-2193-0E46-9F36-D5BC096D2047}"/>
                    </a:ext>
                  </a:extLst>
                </p14:cNvPr>
                <p14:cNvContentPartPr/>
                <p14:nvPr/>
              </p14:nvContentPartPr>
              <p14:xfrm>
                <a:off x="1116045" y="3868321"/>
                <a:ext cx="244080" cy="4032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3618ED3-2193-0E46-9F36-D5BC096D204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85445" y="3837721"/>
                  <a:ext cx="305640" cy="46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996DB62-B14A-0641-BF2D-1864A96B8253}"/>
                    </a:ext>
                  </a:extLst>
                </p14:cNvPr>
                <p14:cNvContentPartPr/>
                <p14:nvPr/>
              </p14:nvContentPartPr>
              <p14:xfrm>
                <a:off x="1453725" y="4092241"/>
                <a:ext cx="142920" cy="1818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996DB62-B14A-0641-BF2D-1864A96B825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423125" y="4061641"/>
                  <a:ext cx="204120" cy="243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103696A-5095-0F4E-B95E-78B7E7C19374}"/>
                  </a:ext>
                </a:extLst>
              </p14:cNvPr>
              <p14:cNvContentPartPr/>
              <p14:nvPr/>
            </p14:nvContentPartPr>
            <p14:xfrm>
              <a:off x="2713005" y="4422361"/>
              <a:ext cx="84600" cy="810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103696A-5095-0F4E-B95E-78B7E7C1937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82405" y="4391761"/>
                <a:ext cx="14580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8C87F60-6C51-BB47-B70B-557E6E655FC8}"/>
                  </a:ext>
                </a:extLst>
              </p14:cNvPr>
              <p14:cNvContentPartPr/>
              <p14:nvPr/>
            </p14:nvContentPartPr>
            <p14:xfrm>
              <a:off x="2707605" y="4401841"/>
              <a:ext cx="122400" cy="1306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8C87F60-6C51-BB47-B70B-557E6E655FC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677005" y="4370881"/>
                <a:ext cx="183960" cy="191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FDC91CFA-7582-5045-84CE-F7A07A58C8CC}"/>
              </a:ext>
            </a:extLst>
          </p:cNvPr>
          <p:cNvGrpSpPr/>
          <p:nvPr/>
        </p:nvGrpSpPr>
        <p:grpSpPr>
          <a:xfrm>
            <a:off x="2365965" y="4943641"/>
            <a:ext cx="513000" cy="293040"/>
            <a:chOff x="2365965" y="4943641"/>
            <a:chExt cx="513000" cy="29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312BAC7-CFF2-F344-9BFD-3A195BCBD2BC}"/>
                    </a:ext>
                  </a:extLst>
                </p14:cNvPr>
                <p14:cNvContentPartPr/>
                <p14:nvPr/>
              </p14:nvContentPartPr>
              <p14:xfrm>
                <a:off x="2390085" y="4943641"/>
                <a:ext cx="45000" cy="1080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312BAC7-CFF2-F344-9BFD-3A195BCBD2B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359485" y="4912681"/>
                  <a:ext cx="1065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4373004-C541-0A4C-A6B4-AFCD84DBAA03}"/>
                    </a:ext>
                  </a:extLst>
                </p14:cNvPr>
                <p14:cNvContentPartPr/>
                <p14:nvPr/>
              </p14:nvContentPartPr>
              <p14:xfrm>
                <a:off x="2813445" y="5126161"/>
                <a:ext cx="37080" cy="572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4373004-C541-0A4C-A6B4-AFCD84DBAA0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782845" y="5095561"/>
                  <a:ext cx="982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BE9A820-BA74-A94B-A9B0-4A36FBFD02D8}"/>
                    </a:ext>
                  </a:extLst>
                </p14:cNvPr>
                <p14:cNvContentPartPr/>
                <p14:nvPr/>
              </p14:nvContentPartPr>
              <p14:xfrm>
                <a:off x="2365965" y="4943641"/>
                <a:ext cx="85320" cy="1342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BE9A820-BA74-A94B-A9B0-4A36FBFD02D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335365" y="4912681"/>
                  <a:ext cx="1468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57219BD-DFC4-6346-9126-C89971DBDE2A}"/>
                    </a:ext>
                  </a:extLst>
                </p14:cNvPr>
                <p14:cNvContentPartPr/>
                <p14:nvPr/>
              </p14:nvContentPartPr>
              <p14:xfrm>
                <a:off x="2797245" y="5090161"/>
                <a:ext cx="81720" cy="1465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57219BD-DFC4-6346-9126-C89971DBDE2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766285" y="5059201"/>
                  <a:ext cx="143280" cy="207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E328A74-2EB0-4F48-A164-3518BB4233FC}"/>
                  </a:ext>
                </a:extLst>
              </p14:cNvPr>
              <p14:cNvContentPartPr/>
              <p14:nvPr/>
            </p14:nvContentPartPr>
            <p14:xfrm>
              <a:off x="4119885" y="4820881"/>
              <a:ext cx="1477800" cy="14086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E328A74-2EB0-4F48-A164-3518BB4233FC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089285" y="4790281"/>
                <a:ext cx="1539360" cy="147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8169A24-BF90-1A44-A35E-A478A4408BC5}"/>
                  </a:ext>
                </a:extLst>
              </p14:cNvPr>
              <p14:cNvContentPartPr/>
              <p14:nvPr/>
            </p14:nvContentPartPr>
            <p14:xfrm>
              <a:off x="5573205" y="3615961"/>
              <a:ext cx="261000" cy="4132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8169A24-BF90-1A44-A35E-A478A4408BC5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542605" y="3585361"/>
                <a:ext cx="322200" cy="47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CD3C823-CF82-B94E-921E-69596FB184B5}"/>
                  </a:ext>
                </a:extLst>
              </p14:cNvPr>
              <p14:cNvContentPartPr/>
              <p14:nvPr/>
            </p14:nvContentPartPr>
            <p14:xfrm>
              <a:off x="5883885" y="3949681"/>
              <a:ext cx="267480" cy="1573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CD3C823-CF82-B94E-921E-69596FB184B5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853285" y="3919081"/>
                <a:ext cx="32904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196A25EC-9604-3F44-98F7-EEE88B1874B1}"/>
                  </a:ext>
                </a:extLst>
              </p14:cNvPr>
              <p14:cNvContentPartPr/>
              <p14:nvPr/>
            </p14:nvContentPartPr>
            <p14:xfrm>
              <a:off x="4950405" y="5203561"/>
              <a:ext cx="4320" cy="288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96A25EC-9604-3F44-98F7-EEE88B1874B1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919805" y="5172961"/>
                <a:ext cx="6588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2A7B81A-7CC3-7045-BE14-888E6EE352FE}"/>
                  </a:ext>
                </a:extLst>
              </p14:cNvPr>
              <p14:cNvContentPartPr/>
              <p14:nvPr/>
            </p14:nvContentPartPr>
            <p14:xfrm>
              <a:off x="4685805" y="5850841"/>
              <a:ext cx="81720" cy="655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2A7B81A-7CC3-7045-BE14-888E6EE352FE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655205" y="5820241"/>
                <a:ext cx="14328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E737841-D938-1243-AEBA-A74425C9FDE5}"/>
                  </a:ext>
                </a:extLst>
              </p14:cNvPr>
              <p14:cNvContentPartPr/>
              <p14:nvPr/>
            </p14:nvContentPartPr>
            <p14:xfrm>
              <a:off x="5162085" y="5700001"/>
              <a:ext cx="49320" cy="694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E737841-D938-1243-AEBA-A74425C9FDE5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131485" y="5669401"/>
                <a:ext cx="11052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E9210FD-A998-4A40-987E-D138957918A0}"/>
                  </a:ext>
                </a:extLst>
              </p14:cNvPr>
              <p14:cNvContentPartPr/>
              <p14:nvPr/>
            </p14:nvContentPartPr>
            <p14:xfrm>
              <a:off x="4624605" y="5472121"/>
              <a:ext cx="24840" cy="493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E9210FD-A998-4A40-987E-D138957918A0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594005" y="5441521"/>
                <a:ext cx="8604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323F3B21-4553-0A4F-AD52-04B70189F39A}"/>
                  </a:ext>
                </a:extLst>
              </p14:cNvPr>
              <p14:cNvContentPartPr/>
              <p14:nvPr/>
            </p14:nvContentPartPr>
            <p14:xfrm>
              <a:off x="4559445" y="5433601"/>
              <a:ext cx="97920" cy="1404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323F3B21-4553-0A4F-AD52-04B70189F39A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528845" y="5403001"/>
                <a:ext cx="15948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082C53F-CCB1-8748-A459-F40722FC6167}"/>
                  </a:ext>
                </a:extLst>
              </p14:cNvPr>
              <p14:cNvContentPartPr/>
              <p14:nvPr/>
            </p14:nvContentPartPr>
            <p14:xfrm>
              <a:off x="4661325" y="5826361"/>
              <a:ext cx="93960" cy="1137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082C53F-CCB1-8748-A459-F40722FC6167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630725" y="5795761"/>
                <a:ext cx="15516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9451879D-786C-D245-AF20-4F1ADE378E7F}"/>
                  </a:ext>
                </a:extLst>
              </p14:cNvPr>
              <p14:cNvContentPartPr/>
              <p14:nvPr/>
            </p14:nvContentPartPr>
            <p14:xfrm>
              <a:off x="4897845" y="5171161"/>
              <a:ext cx="105840" cy="1220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9451879D-786C-D245-AF20-4F1ADE378E7F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867245" y="5140201"/>
                <a:ext cx="16704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C42448C-417E-DF4D-B07E-DE312769E5F4}"/>
                  </a:ext>
                </a:extLst>
              </p14:cNvPr>
              <p14:cNvContentPartPr/>
              <p14:nvPr/>
            </p14:nvContentPartPr>
            <p14:xfrm>
              <a:off x="5130045" y="5688121"/>
              <a:ext cx="118080" cy="1184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C42448C-417E-DF4D-B07E-DE312769E5F4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099085" y="5657161"/>
                <a:ext cx="179280" cy="179640"/>
              </a:xfrm>
              <a:prstGeom prst="rect">
                <a:avLst/>
              </a:prstGeom>
            </p:spPr>
          </p:pic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A8801D82-A737-A549-95EE-FAF9114F5987}"/>
              </a:ext>
            </a:extLst>
          </p:cNvPr>
          <p:cNvGrpSpPr/>
          <p:nvPr/>
        </p:nvGrpSpPr>
        <p:grpSpPr>
          <a:xfrm>
            <a:off x="5630085" y="5236681"/>
            <a:ext cx="398880" cy="589680"/>
            <a:chOff x="5630085" y="5236681"/>
            <a:chExt cx="398880" cy="58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A4AE79A-9B41-8548-BA72-93C077874EAB}"/>
                    </a:ext>
                  </a:extLst>
                </p14:cNvPr>
                <p14:cNvContentPartPr/>
                <p14:nvPr/>
              </p14:nvContentPartPr>
              <p14:xfrm>
                <a:off x="5630085" y="5236681"/>
                <a:ext cx="199800" cy="4348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A4AE79A-9B41-8548-BA72-93C077874EA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599485" y="5206081"/>
                  <a:ext cx="261000" cy="49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CDE6D43-3112-1E44-B44B-9D55DB159ACE}"/>
                    </a:ext>
                  </a:extLst>
                </p14:cNvPr>
                <p14:cNvContentPartPr/>
                <p14:nvPr/>
              </p14:nvContentPartPr>
              <p14:xfrm>
                <a:off x="5809365" y="5537281"/>
                <a:ext cx="219600" cy="2890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CDE6D43-3112-1E44-B44B-9D55DB159ACE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778405" y="5506681"/>
                  <a:ext cx="281160" cy="350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299601D-9E38-9A45-BC4E-E9F8432102BB}"/>
                  </a:ext>
                </a:extLst>
              </p14:cNvPr>
              <p14:cNvContentPartPr/>
              <p14:nvPr/>
            </p14:nvContentPartPr>
            <p14:xfrm>
              <a:off x="4673565" y="5822761"/>
              <a:ext cx="97920" cy="1260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299601D-9E38-9A45-BC4E-E9F8432102BB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642965" y="5792161"/>
                <a:ext cx="159480" cy="187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12B3A84D-82E7-8D4C-B7E8-CCDB3ECF3EB6}"/>
              </a:ext>
            </a:extLst>
          </p:cNvPr>
          <p:cNvGrpSpPr/>
          <p:nvPr/>
        </p:nvGrpSpPr>
        <p:grpSpPr>
          <a:xfrm>
            <a:off x="3916485" y="3542881"/>
            <a:ext cx="1445400" cy="1103400"/>
            <a:chOff x="3916485" y="3542881"/>
            <a:chExt cx="1445400" cy="110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9C9CFB4-723C-D746-B3DF-FEE7AEE07E8C}"/>
                    </a:ext>
                  </a:extLst>
                </p14:cNvPr>
                <p14:cNvContentPartPr/>
                <p14:nvPr/>
              </p14:nvContentPartPr>
              <p14:xfrm>
                <a:off x="4299525" y="3820081"/>
                <a:ext cx="69120" cy="892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9C9CFB4-723C-D746-B3DF-FEE7AEE07E8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268925" y="3789481"/>
                  <a:ext cx="1303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46859D8-98D3-4843-B4DB-66B12DB345BE}"/>
                    </a:ext>
                  </a:extLst>
                </p14:cNvPr>
                <p14:cNvContentPartPr/>
                <p14:nvPr/>
              </p14:nvContentPartPr>
              <p14:xfrm>
                <a:off x="4331565" y="3820081"/>
                <a:ext cx="61560" cy="853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46859D8-98D3-4843-B4DB-66B12DB345B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300965" y="3789481"/>
                  <a:ext cx="1227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3592F84-E056-6149-82B7-00C079AC84FF}"/>
                    </a:ext>
                  </a:extLst>
                </p14:cNvPr>
                <p14:cNvContentPartPr/>
                <p14:nvPr/>
              </p14:nvContentPartPr>
              <p14:xfrm>
                <a:off x="4750965" y="4198081"/>
                <a:ext cx="73800" cy="777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3592F84-E056-6149-82B7-00C079AC84F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720365" y="4167481"/>
                  <a:ext cx="1350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2E1A764-6ECB-2848-9212-ACE53926E4CA}"/>
                    </a:ext>
                  </a:extLst>
                </p14:cNvPr>
                <p14:cNvContentPartPr/>
                <p14:nvPr/>
              </p14:nvContentPartPr>
              <p14:xfrm>
                <a:off x="3916485" y="3542881"/>
                <a:ext cx="1445400" cy="11034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2E1A764-6ECB-2848-9212-ACE53926E4C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885885" y="3512281"/>
                  <a:ext cx="1506600" cy="116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F30D6851-5F60-4D4B-99EE-1A3F8BB603FC}"/>
              </a:ext>
            </a:extLst>
          </p:cNvPr>
          <p:cNvGrpSpPr/>
          <p:nvPr/>
        </p:nvGrpSpPr>
        <p:grpSpPr>
          <a:xfrm>
            <a:off x="2333205" y="5651761"/>
            <a:ext cx="858960" cy="422640"/>
            <a:chOff x="2333205" y="5651761"/>
            <a:chExt cx="858960" cy="42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8CF5364-0CB8-6A4C-94B4-C91B9F8A5FB3}"/>
                    </a:ext>
                  </a:extLst>
                </p14:cNvPr>
                <p14:cNvContentPartPr/>
                <p14:nvPr/>
              </p14:nvContentPartPr>
              <p14:xfrm>
                <a:off x="2414565" y="5716561"/>
                <a:ext cx="93960" cy="3423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8CF5364-0CB8-6A4C-94B4-C91B9F8A5FB3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383605" y="5685601"/>
                  <a:ext cx="155160" cy="4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51B1DEB-5C63-F648-80A7-68D4ED3E6110}"/>
                    </a:ext>
                  </a:extLst>
                </p14:cNvPr>
                <p14:cNvContentPartPr/>
                <p14:nvPr/>
              </p14:nvContentPartPr>
              <p14:xfrm>
                <a:off x="2333205" y="5895841"/>
                <a:ext cx="199800" cy="892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51B1DEB-5C63-F648-80A7-68D4ED3E6110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302245" y="5865241"/>
                  <a:ext cx="2610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B804F2D-D9B6-884B-B9BC-369D65512340}"/>
                    </a:ext>
                  </a:extLst>
                </p14:cNvPr>
                <p14:cNvContentPartPr/>
                <p14:nvPr/>
              </p14:nvContentPartPr>
              <p14:xfrm>
                <a:off x="2575125" y="5651761"/>
                <a:ext cx="132840" cy="4226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B804F2D-D9B6-884B-B9BC-369D6551234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544165" y="5621161"/>
                  <a:ext cx="194400" cy="48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D3340CDE-361D-554D-A04D-70118027D4FB}"/>
                    </a:ext>
                  </a:extLst>
                </p14:cNvPr>
                <p14:cNvContentPartPr/>
                <p14:nvPr/>
              </p14:nvContentPartPr>
              <p14:xfrm>
                <a:off x="2740005" y="5710081"/>
                <a:ext cx="146880" cy="2912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D3340CDE-361D-554D-A04D-70118027D4F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709405" y="5679481"/>
                  <a:ext cx="20808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967F813-D571-9C47-A343-FBB6F08C3696}"/>
                    </a:ext>
                  </a:extLst>
                </p14:cNvPr>
                <p14:cNvContentPartPr/>
                <p14:nvPr/>
              </p14:nvContentPartPr>
              <p14:xfrm>
                <a:off x="2976165" y="5850841"/>
                <a:ext cx="45000" cy="1465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967F813-D571-9C47-A343-FBB6F08C3696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945565" y="5820241"/>
                  <a:ext cx="1065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6A750C5-494E-FB42-B143-21A683377AA8}"/>
                    </a:ext>
                  </a:extLst>
                </p14:cNvPr>
                <p14:cNvContentPartPr/>
                <p14:nvPr/>
              </p14:nvContentPartPr>
              <p14:xfrm>
                <a:off x="3057525" y="5679841"/>
                <a:ext cx="134640" cy="3463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6A750C5-494E-FB42-B143-21A683377AA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026925" y="5649241"/>
                  <a:ext cx="196200" cy="40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B75FDB12-C3BA-324D-B647-F5F7C58500B8}"/>
              </a:ext>
            </a:extLst>
          </p:cNvPr>
          <p:cNvGrpSpPr/>
          <p:nvPr/>
        </p:nvGrpSpPr>
        <p:grpSpPr>
          <a:xfrm>
            <a:off x="5573205" y="4231201"/>
            <a:ext cx="1070640" cy="423360"/>
            <a:chOff x="5573205" y="4231201"/>
            <a:chExt cx="1070640" cy="42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CF69C80-8DF0-CE4F-80D1-3FD8176386D6}"/>
                    </a:ext>
                  </a:extLst>
                </p14:cNvPr>
                <p14:cNvContentPartPr/>
                <p14:nvPr/>
              </p14:nvContentPartPr>
              <p14:xfrm>
                <a:off x="5670765" y="4283761"/>
                <a:ext cx="97920" cy="3708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CF69C80-8DF0-CE4F-80D1-3FD8176386D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640165" y="4252801"/>
                  <a:ext cx="15948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31E7FB87-32BC-684D-96C0-B3299546EB25}"/>
                    </a:ext>
                  </a:extLst>
                </p14:cNvPr>
                <p14:cNvContentPartPr/>
                <p14:nvPr/>
              </p14:nvContentPartPr>
              <p14:xfrm>
                <a:off x="5573205" y="4470961"/>
                <a:ext cx="203760" cy="856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31E7FB87-32BC-684D-96C0-B3299546EB2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542605" y="4440361"/>
                  <a:ext cx="2653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B771967-2D29-1A4E-94DC-21EA923EB99E}"/>
                    </a:ext>
                  </a:extLst>
                </p14:cNvPr>
                <p14:cNvContentPartPr/>
                <p14:nvPr/>
              </p14:nvContentPartPr>
              <p14:xfrm>
                <a:off x="5850405" y="4231201"/>
                <a:ext cx="126000" cy="3744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B771967-2D29-1A4E-94DC-21EA923EB99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819805" y="4200601"/>
                  <a:ext cx="187560" cy="43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7A4788AE-7726-F04A-822A-9E56E3D0E3A1}"/>
                    </a:ext>
                  </a:extLst>
                </p14:cNvPr>
                <p14:cNvContentPartPr/>
                <p14:nvPr/>
              </p14:nvContentPartPr>
              <p14:xfrm>
                <a:off x="6025005" y="4296001"/>
                <a:ext cx="167400" cy="2808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7A4788AE-7726-F04A-822A-9E56E3D0E3A1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994405" y="4265041"/>
                  <a:ext cx="22860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02F1BB9B-DB50-4846-807B-45EC9213CF68}"/>
                    </a:ext>
                  </a:extLst>
                </p14:cNvPr>
                <p14:cNvContentPartPr/>
                <p14:nvPr/>
              </p14:nvContentPartPr>
              <p14:xfrm>
                <a:off x="6236685" y="4462681"/>
                <a:ext cx="199800" cy="1544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02F1BB9B-DB50-4846-807B-45EC9213CF6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206085" y="4432081"/>
                  <a:ext cx="261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A72AC92-4CC0-FA4D-9226-84B7DB1BD14D}"/>
                    </a:ext>
                  </a:extLst>
                </p14:cNvPr>
                <p14:cNvContentPartPr/>
                <p14:nvPr/>
              </p14:nvContentPartPr>
              <p14:xfrm>
                <a:off x="6513525" y="4231921"/>
                <a:ext cx="130320" cy="3531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A72AC92-4CC0-FA4D-9226-84B7DB1BD14D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482925" y="4201321"/>
                  <a:ext cx="191520" cy="41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CB006284-73ED-3748-81E8-05606CC21CFB}"/>
              </a:ext>
            </a:extLst>
          </p:cNvPr>
          <p:cNvGrpSpPr/>
          <p:nvPr/>
        </p:nvGrpSpPr>
        <p:grpSpPr>
          <a:xfrm>
            <a:off x="6346485" y="5199601"/>
            <a:ext cx="996840" cy="525240"/>
            <a:chOff x="6346485" y="5199601"/>
            <a:chExt cx="996840" cy="52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1E4555B-EABE-574E-8925-EBB219DE34E6}"/>
                    </a:ext>
                  </a:extLst>
                </p14:cNvPr>
                <p14:cNvContentPartPr/>
                <p14:nvPr/>
              </p14:nvContentPartPr>
              <p14:xfrm>
                <a:off x="6444405" y="5288881"/>
                <a:ext cx="130680" cy="3708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1E4555B-EABE-574E-8925-EBB219DE34E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413445" y="5258281"/>
                  <a:ext cx="19188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3A7C7E6-CB98-B141-AEE7-A6B8642975BA}"/>
                    </a:ext>
                  </a:extLst>
                </p14:cNvPr>
                <p14:cNvContentPartPr/>
                <p14:nvPr/>
              </p14:nvContentPartPr>
              <p14:xfrm>
                <a:off x="6346485" y="5488321"/>
                <a:ext cx="179640" cy="856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3A7C7E6-CB98-B141-AEE7-A6B8642975B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315885" y="5457721"/>
                  <a:ext cx="2408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2883FC3-93DD-9747-88AD-873B68148779}"/>
                    </a:ext>
                  </a:extLst>
                </p14:cNvPr>
                <p14:cNvContentPartPr/>
                <p14:nvPr/>
              </p14:nvContentPartPr>
              <p14:xfrm>
                <a:off x="6635925" y="5199601"/>
                <a:ext cx="134280" cy="4417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2883FC3-93DD-9747-88AD-873B68148779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605325" y="5168641"/>
                  <a:ext cx="195480" cy="50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1782623-449B-2C48-9405-24ABCB623916}"/>
                    </a:ext>
                  </a:extLst>
                </p14:cNvPr>
                <p14:cNvContentPartPr/>
                <p14:nvPr/>
              </p14:nvContentPartPr>
              <p14:xfrm>
                <a:off x="6802965" y="5297521"/>
                <a:ext cx="178920" cy="3049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1782623-449B-2C48-9405-24ABCB623916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772365" y="5266921"/>
                  <a:ext cx="24048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BD00710-BE17-424B-9151-1B33C6D2B694}"/>
                    </a:ext>
                  </a:extLst>
                </p14:cNvPr>
                <p14:cNvContentPartPr/>
                <p14:nvPr/>
              </p14:nvContentPartPr>
              <p14:xfrm>
                <a:off x="6993765" y="5484361"/>
                <a:ext cx="126720" cy="1911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BD00710-BE17-424B-9151-1B33C6D2B694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963165" y="5453761"/>
                  <a:ext cx="18792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F0FE58E1-77AE-4C45-99D1-35A20BDDBFE2}"/>
                    </a:ext>
                  </a:extLst>
                </p14:cNvPr>
                <p14:cNvContentPartPr/>
                <p14:nvPr/>
              </p14:nvContentPartPr>
              <p14:xfrm>
                <a:off x="7177005" y="5248201"/>
                <a:ext cx="166320" cy="4766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F0FE58E1-77AE-4C45-99D1-35A20BDDBFE2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146405" y="5217601"/>
                  <a:ext cx="227880" cy="537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452221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A9567-029B-E747-B56F-376AF73C9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Submodular k-Partition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1F2868-F111-704D-802C-B0D076A275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Input: </a:t>
                </a:r>
                <a:r>
                  <a:rPr lang="en-US" dirty="0"/>
                  <a:t>submodular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integer </a:t>
                </a:r>
                <a:r>
                  <a:rPr lang="en-US" dirty="0">
                    <a:solidFill>
                      <a:srgbClr val="FF0000"/>
                    </a:solidFill>
                  </a:rPr>
                  <a:t>k</a:t>
                </a:r>
              </a:p>
              <a:p>
                <a:pPr marL="0" indent="0">
                  <a:buNone/>
                </a:pPr>
                <a:r>
                  <a:rPr lang="en-US" b="1" dirty="0"/>
                  <a:t>Goal: </a:t>
                </a:r>
                <a:r>
                  <a:rPr lang="en-US" dirty="0"/>
                  <a:t>partition </a:t>
                </a:r>
                <a:r>
                  <a:rPr lang="en-US" dirty="0">
                    <a:solidFill>
                      <a:srgbClr val="FF0000"/>
                    </a:solidFill>
                  </a:rPr>
                  <a:t>V</a:t>
                </a:r>
                <a:r>
                  <a:rPr lang="en-US" dirty="0"/>
                  <a:t> into </a:t>
                </a:r>
                <a:r>
                  <a:rPr lang="en-US" i="1" dirty="0"/>
                  <a:t>non-empty</a:t>
                </a:r>
                <a:r>
                  <a:rPr lang="en-US" dirty="0"/>
                  <a:t> parts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that minimizes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+…+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Special cases:</a:t>
                </a:r>
              </a:p>
              <a:p>
                <a:r>
                  <a:rPr lang="en-US" i="1" dirty="0" err="1"/>
                  <a:t>Sym</a:t>
                </a:r>
                <a:r>
                  <a:rPr lang="en-US" i="1" dirty="0"/>
                  <a:t>-</a:t>
                </a:r>
                <a:r>
                  <a:rPr lang="en-US" i="1" dirty="0" err="1"/>
                  <a:t>Submod</a:t>
                </a:r>
                <a:r>
                  <a:rPr lang="en-US" i="1" dirty="0"/>
                  <a:t>-k-Part</a:t>
                </a:r>
                <a:r>
                  <a:rPr lang="en-US" dirty="0"/>
                  <a:t> when f is symmetric. Graph k-Cut is a special case</a:t>
                </a:r>
              </a:p>
              <a:p>
                <a:r>
                  <a:rPr lang="en-US" i="1" dirty="0"/>
                  <a:t>Monotone-</a:t>
                </a:r>
                <a:r>
                  <a:rPr lang="en-US" i="1" dirty="0" err="1"/>
                  <a:t>Submod</a:t>
                </a:r>
                <a:r>
                  <a:rPr lang="en-US" i="1" dirty="0"/>
                  <a:t>-k-Part</a:t>
                </a:r>
                <a:r>
                  <a:rPr lang="en-US" dirty="0"/>
                  <a:t> when f is monotone. Matroid k-Part when f is rank function of matroid</a:t>
                </a:r>
              </a:p>
              <a:p>
                <a:r>
                  <a:rPr lang="en-US" i="1" dirty="0"/>
                  <a:t>Hypergraph k-Cut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1F2868-F111-704D-802C-B0D076A275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36" t="-2903" r="-1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24364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A9567-029B-E747-B56F-376AF73C9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Submodular k-Partition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F2868-F111-704D-802C-B0D076A27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Known results:</a:t>
            </a:r>
          </a:p>
          <a:p>
            <a:r>
              <a:rPr lang="en-US" dirty="0">
                <a:solidFill>
                  <a:srgbClr val="188427"/>
                </a:solidFill>
              </a:rPr>
              <a:t>[Okumoto-Fukunaga-Nagamochi’12] </a:t>
            </a:r>
            <a:r>
              <a:rPr lang="en-US" dirty="0">
                <a:solidFill>
                  <a:srgbClr val="FF0000"/>
                </a:solidFill>
              </a:rPr>
              <a:t>k=3</a:t>
            </a:r>
            <a:r>
              <a:rPr lang="en-US" dirty="0"/>
              <a:t> in P (inspired by </a:t>
            </a:r>
            <a:r>
              <a:rPr lang="en-US" dirty="0">
                <a:solidFill>
                  <a:srgbClr val="188427"/>
                </a:solidFill>
              </a:rPr>
              <a:t>[Xiao’08] </a:t>
            </a:r>
            <a:r>
              <a:rPr lang="en-US" dirty="0"/>
              <a:t>for Hypergraph k-cut, </a:t>
            </a:r>
            <a:r>
              <a:rPr lang="en-US" dirty="0">
                <a:solidFill>
                  <a:srgbClr val="FF0000"/>
                </a:solidFill>
              </a:rPr>
              <a:t>k=3</a:t>
            </a:r>
            <a:r>
              <a:rPr lang="en-US" dirty="0"/>
              <a:t>)</a:t>
            </a:r>
          </a:p>
          <a:p>
            <a:r>
              <a:rPr lang="en-US" dirty="0">
                <a:solidFill>
                  <a:srgbClr val="188427"/>
                </a:solidFill>
              </a:rPr>
              <a:t>[Guinez-Queyranne’12] </a:t>
            </a:r>
            <a:r>
              <a:rPr lang="en-US" i="1" dirty="0" err="1"/>
              <a:t>Sym</a:t>
            </a:r>
            <a:r>
              <a:rPr lang="en-US" dirty="0" err="1"/>
              <a:t>-Submod</a:t>
            </a:r>
            <a:r>
              <a:rPr lang="en-US" dirty="0"/>
              <a:t> in P for </a:t>
            </a:r>
            <a:r>
              <a:rPr lang="en-US" dirty="0">
                <a:solidFill>
                  <a:srgbClr val="FF0000"/>
                </a:solidFill>
              </a:rPr>
              <a:t>k=4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8826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A3286-EFFF-2C4F-97F2-F8C8AA113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E8F01-4B7B-FA4D-ADE7-807EF7A108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Part I</a:t>
            </a:r>
          </a:p>
          <a:p>
            <a:pPr lvl="1"/>
            <a:r>
              <a:rPr lang="en-US" dirty="0"/>
              <a:t>Introduce Graph k-cut and some known results</a:t>
            </a:r>
          </a:p>
          <a:p>
            <a:pPr lvl="1"/>
            <a:r>
              <a:rPr lang="en-US" dirty="0"/>
              <a:t>Introduce Hypergraph k-cut and recent results</a:t>
            </a:r>
          </a:p>
          <a:p>
            <a:pPr lvl="1"/>
            <a:r>
              <a:rPr lang="en-US" dirty="0"/>
              <a:t>Motivate Submodular k-Partition</a:t>
            </a:r>
          </a:p>
          <a:p>
            <a:r>
              <a:rPr lang="en-US" b="1" dirty="0"/>
              <a:t>Part II</a:t>
            </a:r>
          </a:p>
          <a:p>
            <a:pPr lvl="1"/>
            <a:r>
              <a:rPr lang="en-US" dirty="0">
                <a:solidFill>
                  <a:srgbClr val="188427"/>
                </a:solidFill>
              </a:rPr>
              <a:t>[Goldschmidt-Hochbaum’88] </a:t>
            </a:r>
            <a:r>
              <a:rPr lang="en-US" dirty="0"/>
              <a:t>approach to Graph k-cut</a:t>
            </a:r>
          </a:p>
          <a:p>
            <a:pPr lvl="1"/>
            <a:r>
              <a:rPr lang="en-US" dirty="0">
                <a:solidFill>
                  <a:srgbClr val="188427"/>
                </a:solidFill>
              </a:rPr>
              <a:t>[Chandrasekaran-C’20] </a:t>
            </a:r>
            <a:r>
              <a:rPr lang="en-US" dirty="0"/>
              <a:t>on Hypergraph k-cut </a:t>
            </a:r>
          </a:p>
          <a:p>
            <a:r>
              <a:rPr lang="en-US" dirty="0"/>
              <a:t>Concluding remarks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4763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0F64A-7E93-664E-AC0F-F2766322C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Graph k-Cut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B32619-8555-2E4E-82DB-948F9AFDC5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99318" y="1926773"/>
                <a:ext cx="7345363" cy="3931920"/>
              </a:xfrm>
            </p:spPr>
            <p:txBody>
              <a:bodyPr/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G=(V,E) </a:t>
                </a:r>
                <a:r>
                  <a:rPr lang="en-US" dirty="0"/>
                  <a:t>and integer </a:t>
                </a:r>
                <a:r>
                  <a:rPr lang="en-US" dirty="0">
                    <a:solidFill>
                      <a:srgbClr val="FF0000"/>
                    </a:solidFill>
                  </a:rPr>
                  <a:t>k</a:t>
                </a:r>
              </a:p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  <m:d>
                          <m:dPr>
                            <m:ctrlP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</m:d>
                  </m:oMath>
                </a14:m>
                <a:r>
                  <a:rPr lang="en-US" b="0" dirty="0"/>
                  <a:t> (submodular</a:t>
                </a:r>
                <a:r>
                  <a:rPr lang="en-US" dirty="0"/>
                  <a:t> and </a:t>
                </a:r>
                <a:r>
                  <a:rPr lang="en-US" b="0" dirty="0"/>
                  <a:t>symmetric)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is optimum partition (assume unique for simplicity).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B32619-8555-2E4E-82DB-948F9AFDC5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99318" y="1926773"/>
                <a:ext cx="7345363" cy="3931920"/>
              </a:xfrm>
              <a:blipFill>
                <a:blip r:embed="rId2"/>
                <a:stretch>
                  <a:fillRect l="-1036" t="-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BEB104F-65CF-BC42-8F30-C10F6EE07BEF}"/>
                  </a:ext>
                </a:extLst>
              </p14:cNvPr>
              <p14:cNvContentPartPr/>
              <p14:nvPr/>
            </p14:nvContentPartPr>
            <p14:xfrm>
              <a:off x="4869045" y="3758521"/>
              <a:ext cx="1367640" cy="8632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BEB104F-65CF-BC42-8F30-C10F6EE07BE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838445" y="3727921"/>
                <a:ext cx="1428840" cy="9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29A0A1E-EA79-7E42-B324-49C0001F632C}"/>
                  </a:ext>
                </a:extLst>
              </p14:cNvPr>
              <p14:cNvContentPartPr/>
              <p14:nvPr/>
            </p14:nvContentPartPr>
            <p14:xfrm>
              <a:off x="4649085" y="5081521"/>
              <a:ext cx="1355760" cy="1201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29A0A1E-EA79-7E42-B324-49C0001F632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618485" y="5050921"/>
                <a:ext cx="1417320" cy="12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A9645A8-8258-7341-8C18-FC7F00B5C26C}"/>
                  </a:ext>
                </a:extLst>
              </p14:cNvPr>
              <p14:cNvContentPartPr/>
              <p14:nvPr/>
            </p14:nvContentPartPr>
            <p14:xfrm>
              <a:off x="5113125" y="3982801"/>
              <a:ext cx="106200" cy="1137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A9645A8-8258-7341-8C18-FC7F00B5C26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082525" y="3952201"/>
                <a:ext cx="16740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D88351E-9E91-4043-80D5-8519315A8EE5}"/>
                  </a:ext>
                </a:extLst>
              </p14:cNvPr>
              <p14:cNvContentPartPr/>
              <p14:nvPr/>
            </p14:nvContentPartPr>
            <p14:xfrm>
              <a:off x="5610645" y="3990721"/>
              <a:ext cx="129600" cy="69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D88351E-9E91-4043-80D5-8519315A8EE5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580045" y="3959761"/>
                <a:ext cx="19116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080BBE2-FC00-204A-8621-304C7254E173}"/>
                  </a:ext>
                </a:extLst>
              </p14:cNvPr>
              <p14:cNvContentPartPr/>
              <p14:nvPr/>
            </p14:nvContentPartPr>
            <p14:xfrm>
              <a:off x="5569605" y="4361521"/>
              <a:ext cx="113760" cy="81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080BBE2-FC00-204A-8621-304C7254E173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539005" y="4330921"/>
                <a:ext cx="17532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EA143A3-9522-B147-B107-7306CE1B4B8E}"/>
                  </a:ext>
                </a:extLst>
              </p14:cNvPr>
              <p14:cNvContentPartPr/>
              <p14:nvPr/>
            </p14:nvContentPartPr>
            <p14:xfrm>
              <a:off x="4853205" y="5802241"/>
              <a:ext cx="105120" cy="1461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EA143A3-9522-B147-B107-7306CE1B4B8E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822605" y="5771641"/>
                <a:ext cx="16668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61333C1-D3CB-824B-B20E-EC1F2F4A20EA}"/>
                  </a:ext>
                </a:extLst>
              </p14:cNvPr>
              <p14:cNvContentPartPr/>
              <p14:nvPr/>
            </p14:nvContentPartPr>
            <p14:xfrm>
              <a:off x="5227245" y="5334241"/>
              <a:ext cx="118080" cy="1220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61333C1-D3CB-824B-B20E-EC1F2F4A20E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196645" y="5303641"/>
                <a:ext cx="17928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CED1537-1C3F-3F4E-B520-94554F0C10E4}"/>
                  </a:ext>
                </a:extLst>
              </p14:cNvPr>
              <p14:cNvContentPartPr/>
              <p14:nvPr/>
            </p14:nvContentPartPr>
            <p14:xfrm>
              <a:off x="2732085" y="4027081"/>
              <a:ext cx="1547280" cy="9367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CED1537-1C3F-3F4E-B520-94554F0C10E4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701125" y="3996481"/>
                <a:ext cx="1608480" cy="9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047646DB-E8EA-7B4D-B26E-C5616BEC1EBC}"/>
                  </a:ext>
                </a:extLst>
              </p14:cNvPr>
              <p14:cNvContentPartPr/>
              <p14:nvPr/>
            </p14:nvContentPartPr>
            <p14:xfrm>
              <a:off x="3554325" y="4352881"/>
              <a:ext cx="110160" cy="1551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047646DB-E8EA-7B4D-B26E-C5616BEC1EB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523365" y="4322281"/>
                <a:ext cx="171720" cy="216360"/>
              </a:xfrm>
              <a:prstGeom prst="rect">
                <a:avLst/>
              </a:prstGeom>
            </p:spPr>
          </p:pic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1837A94B-B478-504E-AE61-EC19DEB13B61}"/>
              </a:ext>
            </a:extLst>
          </p:cNvPr>
          <p:cNvGrpSpPr/>
          <p:nvPr/>
        </p:nvGrpSpPr>
        <p:grpSpPr>
          <a:xfrm>
            <a:off x="3102885" y="5191321"/>
            <a:ext cx="1172160" cy="1103040"/>
            <a:chOff x="3102885" y="5191321"/>
            <a:chExt cx="1172160" cy="110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93B7867-10A2-0342-9FA6-13AC12AC84D3}"/>
                    </a:ext>
                  </a:extLst>
                </p14:cNvPr>
                <p14:cNvContentPartPr/>
                <p14:nvPr/>
              </p14:nvContentPartPr>
              <p14:xfrm>
                <a:off x="3102885" y="5191321"/>
                <a:ext cx="1172160" cy="11030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93B7867-10A2-0342-9FA6-13AC12AC84D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072285" y="5160721"/>
                  <a:ext cx="1233720" cy="11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6F7F945-B1A8-9E47-852D-460E2F36B043}"/>
                    </a:ext>
                  </a:extLst>
                </p14:cNvPr>
                <p14:cNvContentPartPr/>
                <p14:nvPr/>
              </p14:nvContentPartPr>
              <p14:xfrm>
                <a:off x="3737205" y="5425321"/>
                <a:ext cx="102240" cy="1447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6F7F945-B1A8-9E47-852D-460E2F36B04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706605" y="5394361"/>
                  <a:ext cx="1634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3DEDDBA-1FFE-794A-8D69-6584C764BAAE}"/>
                    </a:ext>
                  </a:extLst>
                </p14:cNvPr>
                <p14:cNvContentPartPr/>
                <p14:nvPr/>
              </p14:nvContentPartPr>
              <p14:xfrm>
                <a:off x="3431925" y="5867041"/>
                <a:ext cx="81720" cy="1544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3DEDDBA-1FFE-794A-8D69-6584C764BAA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401325" y="5836441"/>
                  <a:ext cx="1432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ED02D84-3B8F-1448-A303-BEE96933F3E2}"/>
                    </a:ext>
                  </a:extLst>
                </p14:cNvPr>
                <p14:cNvContentPartPr/>
                <p14:nvPr/>
              </p14:nvContentPartPr>
              <p14:xfrm>
                <a:off x="3847365" y="5810521"/>
                <a:ext cx="90000" cy="1220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ED02D84-3B8F-1448-A303-BEE96933F3E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816765" y="5779921"/>
                  <a:ext cx="151200" cy="183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8200DCD-326B-4748-B4AB-0513CA048A75}"/>
                  </a:ext>
                </a:extLst>
              </p14:cNvPr>
              <p14:cNvContentPartPr/>
              <p14:nvPr/>
            </p14:nvContentPartPr>
            <p14:xfrm>
              <a:off x="5622165" y="3986401"/>
              <a:ext cx="134640" cy="1137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8200DCD-326B-4748-B4AB-0513CA048A75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591205" y="3955801"/>
                <a:ext cx="19620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CAF0B66-9F60-D747-8865-7831FFCA196D}"/>
                  </a:ext>
                </a:extLst>
              </p14:cNvPr>
              <p14:cNvContentPartPr/>
              <p14:nvPr/>
            </p14:nvContentPartPr>
            <p14:xfrm>
              <a:off x="5569605" y="4369081"/>
              <a:ext cx="105840" cy="113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CAF0B66-9F60-D747-8865-7831FFCA196D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5539005" y="4338481"/>
                <a:ext cx="16704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6C8C299-E40F-3C43-B860-F5FE58877D37}"/>
                  </a:ext>
                </a:extLst>
              </p14:cNvPr>
              <p14:cNvContentPartPr/>
              <p14:nvPr/>
            </p14:nvContentPartPr>
            <p14:xfrm>
              <a:off x="5259645" y="5342521"/>
              <a:ext cx="138240" cy="1216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6C8C299-E40F-3C43-B860-F5FE58877D37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229045" y="5311561"/>
                <a:ext cx="19980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F6F8CCB-2AB0-9C49-88DB-A9BEE12452B2}"/>
                  </a:ext>
                </a:extLst>
              </p14:cNvPr>
              <p14:cNvContentPartPr/>
              <p14:nvPr/>
            </p14:nvContentPartPr>
            <p14:xfrm>
              <a:off x="3855285" y="5802961"/>
              <a:ext cx="102240" cy="1296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F6F8CCB-2AB0-9C49-88DB-A9BEE12452B2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824685" y="5772001"/>
                <a:ext cx="163440" cy="19116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24F2D64A-C6B6-BA4A-B9B4-CB42DBBFD863}"/>
              </a:ext>
            </a:extLst>
          </p:cNvPr>
          <p:cNvGrpSpPr/>
          <p:nvPr/>
        </p:nvGrpSpPr>
        <p:grpSpPr>
          <a:xfrm>
            <a:off x="3769965" y="4185841"/>
            <a:ext cx="2076120" cy="1453680"/>
            <a:chOff x="3769965" y="4185841"/>
            <a:chExt cx="2076120" cy="145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20FF35F-8942-AE41-9340-4F04ABD9989E}"/>
                    </a:ext>
                  </a:extLst>
                </p14:cNvPr>
                <p14:cNvContentPartPr/>
                <p14:nvPr/>
              </p14:nvContentPartPr>
              <p14:xfrm>
                <a:off x="3831165" y="4185841"/>
                <a:ext cx="1530720" cy="2404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20FF35F-8942-AE41-9340-4F04ABD9989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800205" y="4155241"/>
                  <a:ext cx="159228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BEC5E9F-8CBD-C64A-A54F-6E720973E5C6}"/>
                    </a:ext>
                  </a:extLst>
                </p14:cNvPr>
                <p14:cNvContentPartPr/>
                <p14:nvPr/>
              </p14:nvContentPartPr>
              <p14:xfrm>
                <a:off x="3769965" y="4690561"/>
                <a:ext cx="293400" cy="7819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BEC5E9F-8CBD-C64A-A54F-6E720973E5C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739365" y="4659961"/>
                  <a:ext cx="354960" cy="84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1FABD34-D5AE-0843-BC99-1FD43EF131A9}"/>
                    </a:ext>
                  </a:extLst>
                </p14:cNvPr>
                <p14:cNvContentPartPr/>
                <p14:nvPr/>
              </p14:nvContentPartPr>
              <p14:xfrm>
                <a:off x="4001805" y="5574001"/>
                <a:ext cx="956880" cy="655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1FABD34-D5AE-0843-BC99-1FD43EF131A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971205" y="5543401"/>
                  <a:ext cx="10184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45A9E08-9867-204E-BE12-05A631D44858}"/>
                    </a:ext>
                  </a:extLst>
                </p14:cNvPr>
                <p14:cNvContentPartPr/>
                <p14:nvPr/>
              </p14:nvContentPartPr>
              <p14:xfrm>
                <a:off x="5542245" y="4377361"/>
                <a:ext cx="303840" cy="10710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45A9E08-9867-204E-BE12-05A631D44858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511645" y="4346401"/>
                  <a:ext cx="365040" cy="11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6722AC8-6C53-734D-82F9-C317DA32293C}"/>
                    </a:ext>
                  </a:extLst>
                </p14:cNvPr>
                <p14:cNvContentPartPr/>
                <p14:nvPr/>
              </p14:nvContentPartPr>
              <p14:xfrm>
                <a:off x="3883725" y="4352881"/>
                <a:ext cx="1640880" cy="342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6722AC8-6C53-734D-82F9-C317DA32293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853125" y="4322281"/>
                  <a:ext cx="1702080" cy="4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E2765BC-3D7D-F941-BBF6-DDC4C0DF6050}"/>
                    </a:ext>
                  </a:extLst>
                </p14:cNvPr>
                <p14:cNvContentPartPr/>
                <p14:nvPr/>
              </p14:nvContentPartPr>
              <p14:xfrm>
                <a:off x="5100885" y="4446481"/>
                <a:ext cx="374760" cy="9975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E2765BC-3D7D-F941-BBF6-DDC4C0DF605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070285" y="4415881"/>
                  <a:ext cx="436320" cy="10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B5EDCC3-0B51-214B-8802-F2DA9154F8DE}"/>
                    </a:ext>
                  </a:extLst>
                </p14:cNvPr>
                <p14:cNvContentPartPr/>
                <p14:nvPr/>
              </p14:nvContentPartPr>
              <p14:xfrm>
                <a:off x="3912525" y="4780201"/>
                <a:ext cx="1119600" cy="6476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B5EDCC3-0B51-214B-8802-F2DA9154F8DE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881565" y="4749601"/>
                  <a:ext cx="1181160" cy="70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E2C2291-DF94-974F-8B15-6D57754FC667}"/>
              </a:ext>
            </a:extLst>
          </p:cNvPr>
          <p:cNvGrpSpPr/>
          <p:nvPr/>
        </p:nvGrpSpPr>
        <p:grpSpPr>
          <a:xfrm>
            <a:off x="2092725" y="4039321"/>
            <a:ext cx="403560" cy="578520"/>
            <a:chOff x="2092725" y="4039321"/>
            <a:chExt cx="403560" cy="57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ECCE17C-22E8-B847-B6E7-00534072E3FC}"/>
                    </a:ext>
                  </a:extLst>
                </p14:cNvPr>
                <p14:cNvContentPartPr/>
                <p14:nvPr/>
              </p14:nvContentPartPr>
              <p14:xfrm>
                <a:off x="2092725" y="4165681"/>
                <a:ext cx="191520" cy="3625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ECCE17C-22E8-B847-B6E7-00534072E3F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062125" y="4135081"/>
                  <a:ext cx="25308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ACB5264-4619-B547-89B8-0B4C32B4415E}"/>
                    </a:ext>
                  </a:extLst>
                </p14:cNvPr>
                <p14:cNvContentPartPr/>
                <p14:nvPr/>
              </p14:nvContentPartPr>
              <p14:xfrm>
                <a:off x="2333205" y="4446481"/>
                <a:ext cx="8640" cy="1713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ACB5264-4619-B547-89B8-0B4C32B4415E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302245" y="4415881"/>
                  <a:ext cx="6984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1CB2EC3-B9CF-ED4E-8E4B-DA20F551F3B3}"/>
                    </a:ext>
                  </a:extLst>
                </p14:cNvPr>
                <p14:cNvContentPartPr/>
                <p14:nvPr/>
              </p14:nvContentPartPr>
              <p14:xfrm>
                <a:off x="2410245" y="4039321"/>
                <a:ext cx="65520" cy="2037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1CB2EC3-B9CF-ED4E-8E4B-DA20F551F3B3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379645" y="4008721"/>
                  <a:ext cx="12672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93726D9-1CA5-7243-84B4-82D08B0F7A23}"/>
                    </a:ext>
                  </a:extLst>
                </p14:cNvPr>
                <p14:cNvContentPartPr/>
                <p14:nvPr/>
              </p14:nvContentPartPr>
              <p14:xfrm>
                <a:off x="2394045" y="4067761"/>
                <a:ext cx="85680" cy="1836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93726D9-1CA5-7243-84B4-82D08B0F7A23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363445" y="4037161"/>
                  <a:ext cx="1472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0818366-5456-C647-9F87-05F0FF9982EC}"/>
                    </a:ext>
                  </a:extLst>
                </p14:cNvPr>
                <p14:cNvContentPartPr/>
                <p14:nvPr/>
              </p14:nvContentPartPr>
              <p14:xfrm>
                <a:off x="2369565" y="4116721"/>
                <a:ext cx="126720" cy="450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0818366-5456-C647-9F87-05F0FF9982EC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338965" y="4086121"/>
                  <a:ext cx="187920" cy="10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6B16E385-685A-F040-B100-198545C8D10F}"/>
              </a:ext>
            </a:extLst>
          </p:cNvPr>
          <p:cNvGrpSpPr/>
          <p:nvPr/>
        </p:nvGrpSpPr>
        <p:grpSpPr>
          <a:xfrm>
            <a:off x="6367005" y="3697321"/>
            <a:ext cx="415440" cy="520920"/>
            <a:chOff x="6367005" y="3697321"/>
            <a:chExt cx="415440" cy="52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B952199-4E32-7B44-A8B7-D2B189CEF640}"/>
                    </a:ext>
                  </a:extLst>
                </p14:cNvPr>
                <p14:cNvContentPartPr/>
                <p14:nvPr/>
              </p14:nvContentPartPr>
              <p14:xfrm>
                <a:off x="6367005" y="3868321"/>
                <a:ext cx="187560" cy="3016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B952199-4E32-7B44-A8B7-D2B189CEF64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336405" y="3837721"/>
                  <a:ext cx="24912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D4ADF54-7831-254B-B6D2-77EB2B440B32}"/>
                    </a:ext>
                  </a:extLst>
                </p14:cNvPr>
                <p14:cNvContentPartPr/>
                <p14:nvPr/>
              </p14:nvContentPartPr>
              <p14:xfrm>
                <a:off x="6541965" y="4104481"/>
                <a:ext cx="167400" cy="1137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D4ADF54-7831-254B-B6D2-77EB2B440B32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511365" y="4073881"/>
                  <a:ext cx="2286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0226C99-3C74-E44E-9E35-0060AB2FBD42}"/>
                    </a:ext>
                  </a:extLst>
                </p14:cNvPr>
                <p14:cNvContentPartPr/>
                <p14:nvPr/>
              </p14:nvContentPartPr>
              <p14:xfrm>
                <a:off x="6647805" y="3697321"/>
                <a:ext cx="114480" cy="2037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0226C99-3C74-E44E-9E35-0060AB2FBD4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617205" y="3666721"/>
                  <a:ext cx="17568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6C91B1E-5F11-554E-976D-C23349153AE4}"/>
                    </a:ext>
                  </a:extLst>
                </p14:cNvPr>
                <p14:cNvContentPartPr/>
                <p14:nvPr/>
              </p14:nvContentPartPr>
              <p14:xfrm>
                <a:off x="6667965" y="3730081"/>
                <a:ext cx="49320" cy="1674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6C91B1E-5F11-554E-976D-C23349153AE4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637365" y="3699481"/>
                  <a:ext cx="1105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17FB876-E798-F743-83FE-DF0415C8CDEC}"/>
                    </a:ext>
                  </a:extLst>
                </p14:cNvPr>
                <p14:cNvContentPartPr/>
                <p14:nvPr/>
              </p14:nvContentPartPr>
              <p14:xfrm>
                <a:off x="6651765" y="3783001"/>
                <a:ext cx="130680" cy="248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17FB876-E798-F743-83FE-DF0415C8CDE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621165" y="3752401"/>
                  <a:ext cx="191880" cy="8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36CC7C7A-7A3D-0145-B1C7-6DDD48E55BEA}"/>
              </a:ext>
            </a:extLst>
          </p:cNvPr>
          <p:cNvGrpSpPr/>
          <p:nvPr/>
        </p:nvGrpSpPr>
        <p:grpSpPr>
          <a:xfrm>
            <a:off x="6016725" y="4764001"/>
            <a:ext cx="407880" cy="565920"/>
            <a:chOff x="6016725" y="4764001"/>
            <a:chExt cx="407880" cy="56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5ED495B2-E3F5-C340-815F-81E7AE38423C}"/>
                    </a:ext>
                  </a:extLst>
                </p14:cNvPr>
                <p14:cNvContentPartPr/>
                <p14:nvPr/>
              </p14:nvContentPartPr>
              <p14:xfrm>
                <a:off x="6016725" y="4914481"/>
                <a:ext cx="191520" cy="3261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5ED495B2-E3F5-C340-815F-81E7AE38423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986125" y="4883881"/>
                  <a:ext cx="25308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3E33697E-B5DE-5F4B-8301-0C31DFE74194}"/>
                    </a:ext>
                  </a:extLst>
                </p14:cNvPr>
                <p14:cNvContentPartPr/>
                <p14:nvPr/>
              </p14:nvContentPartPr>
              <p14:xfrm>
                <a:off x="6203925" y="5130121"/>
                <a:ext cx="118080" cy="1998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3E33697E-B5DE-5F4B-8301-0C31DFE74194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173325" y="5099521"/>
                  <a:ext cx="17928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18ABE845-E1A4-0841-90F3-259248866B20}"/>
                    </a:ext>
                  </a:extLst>
                </p14:cNvPr>
                <p14:cNvContentPartPr/>
                <p14:nvPr/>
              </p14:nvContentPartPr>
              <p14:xfrm>
                <a:off x="6297885" y="4764001"/>
                <a:ext cx="126720" cy="2037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18ABE845-E1A4-0841-90F3-259248866B2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266925" y="4733401"/>
                  <a:ext cx="18792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236464D-171E-6B4F-9CA1-114EC4EBC020}"/>
                    </a:ext>
                  </a:extLst>
                </p14:cNvPr>
                <p14:cNvContentPartPr/>
                <p14:nvPr/>
              </p14:nvContentPartPr>
              <p14:xfrm>
                <a:off x="6314085" y="4792441"/>
                <a:ext cx="77760" cy="1674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236464D-171E-6B4F-9CA1-114EC4EBC020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283485" y="4761841"/>
                  <a:ext cx="1389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65119FD-C226-E340-A871-70055C303704}"/>
                    </a:ext>
                  </a:extLst>
                </p14:cNvPr>
                <p14:cNvContentPartPr/>
                <p14:nvPr/>
              </p14:nvContentPartPr>
              <p14:xfrm>
                <a:off x="6318045" y="4853641"/>
                <a:ext cx="102240" cy="327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65119FD-C226-E340-A871-70055C30370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287445" y="4822681"/>
                  <a:ext cx="163440" cy="9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9293879D-7684-FB46-B120-E48CC0D8F705}"/>
              </a:ext>
            </a:extLst>
          </p:cNvPr>
          <p:cNvGrpSpPr/>
          <p:nvPr/>
        </p:nvGrpSpPr>
        <p:grpSpPr>
          <a:xfrm>
            <a:off x="2390085" y="5126161"/>
            <a:ext cx="435960" cy="692280"/>
            <a:chOff x="2390085" y="5126161"/>
            <a:chExt cx="435960" cy="69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4E6845E2-0C57-E341-BDC3-B610EBACEF3B}"/>
                    </a:ext>
                  </a:extLst>
                </p14:cNvPr>
                <p14:cNvContentPartPr/>
                <p14:nvPr/>
              </p14:nvContentPartPr>
              <p14:xfrm>
                <a:off x="2390085" y="5257561"/>
                <a:ext cx="216000" cy="4226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4E6845E2-0C57-E341-BDC3-B610EBACEF3B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359485" y="5226601"/>
                  <a:ext cx="277560" cy="48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8B7BCEB3-257E-D542-94A2-C8DC7A0CDD69}"/>
                    </a:ext>
                  </a:extLst>
                </p14:cNvPr>
                <p14:cNvContentPartPr/>
                <p14:nvPr/>
              </p14:nvContentPartPr>
              <p14:xfrm>
                <a:off x="2621925" y="5555281"/>
                <a:ext cx="106200" cy="1933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8B7BCEB3-257E-D542-94A2-C8DC7A0CDD69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591325" y="5524681"/>
                  <a:ext cx="16740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D573BB3-3F81-F043-91A6-33DDE792A56D}"/>
                    </a:ext>
                  </a:extLst>
                </p14:cNvPr>
                <p14:cNvContentPartPr/>
                <p14:nvPr/>
              </p14:nvContentPartPr>
              <p14:xfrm>
                <a:off x="2703285" y="5606401"/>
                <a:ext cx="16560" cy="2120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D573BB3-3F81-F043-91A6-33DDE792A56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672685" y="5575801"/>
                  <a:ext cx="7812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5C56944-9863-FF46-802D-5C269F96FA5E}"/>
                    </a:ext>
                  </a:extLst>
                </p14:cNvPr>
                <p14:cNvContentPartPr/>
                <p14:nvPr/>
              </p14:nvContentPartPr>
              <p14:xfrm>
                <a:off x="2719845" y="5126161"/>
                <a:ext cx="65520" cy="2080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5C56944-9863-FF46-802D-5C269F96FA5E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688885" y="5095561"/>
                  <a:ext cx="12672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99B5CAF-CDBB-744F-B456-970E9CAEE43E}"/>
                    </a:ext>
                  </a:extLst>
                </p14:cNvPr>
                <p14:cNvContentPartPr/>
                <p14:nvPr/>
              </p14:nvContentPartPr>
              <p14:xfrm>
                <a:off x="2715525" y="5162881"/>
                <a:ext cx="97920" cy="1796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99B5CAF-CDBB-744F-B456-970E9CAEE43E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684925" y="5132281"/>
                  <a:ext cx="1594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ACE58AB-C4FF-FA46-9C2A-FE06D56068E4}"/>
                    </a:ext>
                  </a:extLst>
                </p14:cNvPr>
                <p14:cNvContentPartPr/>
                <p14:nvPr/>
              </p14:nvContentPartPr>
              <p14:xfrm>
                <a:off x="2695365" y="5203561"/>
                <a:ext cx="130680" cy="410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ACE58AB-C4FF-FA46-9C2A-FE06D56068E4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664765" y="5172961"/>
                  <a:ext cx="191880" cy="102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429241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0F64A-7E93-664E-AC0F-F2766322C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188427"/>
                </a:solidFill>
              </a:rPr>
              <a:t>[GH] </a:t>
            </a:r>
            <a:r>
              <a:rPr lang="en-US" dirty="0"/>
              <a:t>for Graph k-Cut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B32619-8555-2E4E-82DB-948F9AFDC5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99318" y="1926773"/>
                <a:ext cx="7345363" cy="393192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is optimum partition (assume unique for simplicity). </a:t>
                </a:r>
              </a:p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be </a:t>
                </a:r>
                <a:r>
                  <a:rPr lang="en-US" i="1" dirty="0"/>
                  <a:t>smallest part: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li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lim>
                    </m:limLow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i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188427"/>
                    </a:solidFill>
                  </a:rPr>
                  <a:t>[GH] </a:t>
                </a:r>
                <a:r>
                  <a:rPr lang="en-US" dirty="0"/>
                  <a:t>algorithm at high-level</a:t>
                </a:r>
              </a:p>
              <a:p>
                <a:r>
                  <a:rPr lang="en-US" b="1" dirty="0"/>
                  <a:t>Base case: </a:t>
                </a:r>
                <a:r>
                  <a:rPr lang="en-US" dirty="0">
                    <a:solidFill>
                      <a:srgbClr val="FF0000"/>
                    </a:solidFill>
                  </a:rPr>
                  <a:t>k=1</a:t>
                </a:r>
                <a:r>
                  <a:rPr lang="en-US" dirty="0"/>
                  <a:t>, output </a:t>
                </a:r>
                <a:r>
                  <a:rPr lang="en-US" dirty="0">
                    <a:solidFill>
                      <a:srgbClr val="FF0000"/>
                    </a:solidFill>
                  </a:rPr>
                  <a:t>V</a:t>
                </a:r>
              </a:p>
              <a:p>
                <a:r>
                  <a:rPr lang="en-US" dirty="0"/>
                  <a:t>Find smallest part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/>
              </a:p>
              <a:p>
                <a:r>
                  <a:rPr lang="en-US" dirty="0"/>
                  <a:t>Recursively partition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’=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into </a:t>
                </a:r>
                <a:r>
                  <a:rPr lang="en-US" dirty="0">
                    <a:solidFill>
                      <a:srgbClr val="FF0000"/>
                    </a:solidFill>
                  </a:rPr>
                  <a:t>k-1</a:t>
                </a:r>
                <a:r>
                  <a:rPr lang="en-US" dirty="0"/>
                  <a:t> parts. Output these parts along 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B32619-8555-2E4E-82DB-948F9AFDC5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99318" y="1926773"/>
                <a:ext cx="7345363" cy="3931920"/>
              </a:xfrm>
              <a:blipFill>
                <a:blip r:embed="rId2"/>
                <a:stretch>
                  <a:fillRect l="-1036" t="-1935" b="-2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76370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0F64A-7E93-664E-AC0F-F2766322C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188427"/>
                </a:solidFill>
              </a:rPr>
              <a:t>[GH] </a:t>
            </a:r>
            <a:r>
              <a:rPr lang="en-US" dirty="0"/>
              <a:t>for Graph k-Cut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B32619-8555-2E4E-82DB-948F9AFDC5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99318" y="1926773"/>
                <a:ext cx="7345363" cy="393192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Find smallest part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How?</a:t>
                </a:r>
              </a:p>
              <a:p>
                <a:pPr marL="0" indent="0">
                  <a:buNone/>
                </a:pPr>
                <a:r>
                  <a:rPr lang="en-US" dirty="0"/>
                  <a:t>Via </a:t>
                </a:r>
                <a:r>
                  <a:rPr lang="en-US" dirty="0">
                    <a:solidFill>
                      <a:srgbClr val="FF0000"/>
                    </a:solidFill>
                  </a:rPr>
                  <a:t>S-T</a:t>
                </a:r>
                <a:r>
                  <a:rPr lang="en-US" dirty="0"/>
                  <a:t> </a:t>
                </a:r>
                <a:r>
                  <a:rPr lang="en-US" dirty="0" err="1"/>
                  <a:t>mincuts</a:t>
                </a:r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 ∅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B32619-8555-2E4E-82DB-948F9AFDC5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99318" y="1926773"/>
                <a:ext cx="7345363" cy="3931920"/>
              </a:xfrm>
              <a:blipFill>
                <a:blip r:embed="rId2"/>
                <a:stretch>
                  <a:fillRect l="-1209" t="-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B162F2E9-80F9-C849-AE25-976A8C2871C6}"/>
              </a:ext>
            </a:extLst>
          </p:cNvPr>
          <p:cNvGrpSpPr/>
          <p:nvPr/>
        </p:nvGrpSpPr>
        <p:grpSpPr>
          <a:xfrm>
            <a:off x="2272005" y="3974161"/>
            <a:ext cx="3882960" cy="2100240"/>
            <a:chOff x="2272005" y="3974161"/>
            <a:chExt cx="3882960" cy="210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FB46F20-89AC-3348-AD73-9289537DCDCE}"/>
                    </a:ext>
                  </a:extLst>
                </p14:cNvPr>
                <p14:cNvContentPartPr/>
                <p14:nvPr/>
              </p14:nvContentPartPr>
              <p14:xfrm>
                <a:off x="2272005" y="4181881"/>
                <a:ext cx="1380240" cy="18925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FB46F20-89AC-3348-AD73-9289537DCDC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241405" y="4151281"/>
                  <a:ext cx="1441440" cy="19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809533A-92E0-2949-8F55-E2A4E725E320}"/>
                    </a:ext>
                  </a:extLst>
                </p14:cNvPr>
                <p14:cNvContentPartPr/>
                <p14:nvPr/>
              </p14:nvContentPartPr>
              <p14:xfrm>
                <a:off x="4691205" y="3974161"/>
                <a:ext cx="1463760" cy="20682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809533A-92E0-2949-8F55-E2A4E725E32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660605" y="3943561"/>
                  <a:ext cx="1525320" cy="212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E999727-130A-7745-B527-38BA93755DF7}"/>
              </a:ext>
            </a:extLst>
          </p:cNvPr>
          <p:cNvGrpSpPr/>
          <p:nvPr/>
        </p:nvGrpSpPr>
        <p:grpSpPr>
          <a:xfrm>
            <a:off x="2711565" y="4527841"/>
            <a:ext cx="602640" cy="997560"/>
            <a:chOff x="2711565" y="4527841"/>
            <a:chExt cx="602640" cy="99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4DB254D-BE06-4340-9C26-4EE7655281C5}"/>
                    </a:ext>
                  </a:extLst>
                </p14:cNvPr>
                <p14:cNvContentPartPr/>
                <p14:nvPr/>
              </p14:nvContentPartPr>
              <p14:xfrm>
                <a:off x="2711565" y="4727281"/>
                <a:ext cx="602640" cy="7981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4DB254D-BE06-4340-9C26-4EE7655281C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680965" y="4696681"/>
                  <a:ext cx="664200" cy="85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AEAACF5-47D8-6046-9DA5-22D4CEF3EE65}"/>
                    </a:ext>
                  </a:extLst>
                </p14:cNvPr>
                <p14:cNvContentPartPr/>
                <p14:nvPr/>
              </p14:nvContentPartPr>
              <p14:xfrm>
                <a:off x="2866365" y="4739521"/>
                <a:ext cx="248760" cy="979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AEAACF5-47D8-6046-9DA5-22D4CEF3EE6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835765" y="4708921"/>
                  <a:ext cx="3099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2EC8459-ADC5-784B-9FA2-8410A1BA8D55}"/>
                    </a:ext>
                  </a:extLst>
                </p14:cNvPr>
                <p14:cNvContentPartPr/>
                <p14:nvPr/>
              </p14:nvContentPartPr>
              <p14:xfrm>
                <a:off x="2914965" y="5024641"/>
                <a:ext cx="90000" cy="900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2EC8459-ADC5-784B-9FA2-8410A1BA8D5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884365" y="4993681"/>
                  <a:ext cx="1512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9535E00-57AD-6D44-B24E-51301B85F013}"/>
                    </a:ext>
                  </a:extLst>
                </p14:cNvPr>
                <p14:cNvContentPartPr/>
                <p14:nvPr/>
              </p14:nvContentPartPr>
              <p14:xfrm>
                <a:off x="2931525" y="5330281"/>
                <a:ext cx="93960" cy="1098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9535E00-57AD-6D44-B24E-51301B85F01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900565" y="5299681"/>
                  <a:ext cx="1551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2BF0D37-BBC2-7442-97E4-DE58CF0DF686}"/>
                    </a:ext>
                  </a:extLst>
                </p14:cNvPr>
                <p14:cNvContentPartPr/>
                <p14:nvPr/>
              </p14:nvContentPartPr>
              <p14:xfrm>
                <a:off x="3155445" y="5211841"/>
                <a:ext cx="65520" cy="651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2BF0D37-BBC2-7442-97E4-DE58CF0DF68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124485" y="5180881"/>
                  <a:ext cx="1267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F194954-1CF5-2C47-9B0D-C2BDCB652ACC}"/>
                    </a:ext>
                  </a:extLst>
                </p14:cNvPr>
                <p14:cNvContentPartPr/>
                <p14:nvPr/>
              </p14:nvContentPartPr>
              <p14:xfrm>
                <a:off x="2723805" y="4527841"/>
                <a:ext cx="134640" cy="2073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F194954-1CF5-2C47-9B0D-C2BDCB652AC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693205" y="4497241"/>
                  <a:ext cx="196200" cy="26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8206E29-C8F4-B948-A2C8-A015C67118AD}"/>
              </a:ext>
            </a:extLst>
          </p:cNvPr>
          <p:cNvGrpSpPr/>
          <p:nvPr/>
        </p:nvGrpSpPr>
        <p:grpSpPr>
          <a:xfrm>
            <a:off x="5085045" y="4267201"/>
            <a:ext cx="635040" cy="1103760"/>
            <a:chOff x="5085045" y="4267201"/>
            <a:chExt cx="635040" cy="110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D57A28D-6940-2C4D-8810-943F00F9FED1}"/>
                    </a:ext>
                  </a:extLst>
                </p14:cNvPr>
                <p14:cNvContentPartPr/>
                <p14:nvPr/>
              </p14:nvContentPartPr>
              <p14:xfrm>
                <a:off x="5085045" y="4512001"/>
                <a:ext cx="635040" cy="8589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D57A28D-6940-2C4D-8810-943F00F9FED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054445" y="4481401"/>
                  <a:ext cx="696240" cy="9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D85C689-0431-CA41-874A-CFED440D1C19}"/>
                    </a:ext>
                  </a:extLst>
                </p14:cNvPr>
                <p14:cNvContentPartPr/>
                <p14:nvPr/>
              </p14:nvContentPartPr>
              <p14:xfrm>
                <a:off x="5211405" y="4511641"/>
                <a:ext cx="142200" cy="777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D85C689-0431-CA41-874A-CFED440D1C1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180805" y="4481041"/>
                  <a:ext cx="2037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AFCB46D-730B-CC45-9ADF-0AA3495BCD45}"/>
                    </a:ext>
                  </a:extLst>
                </p14:cNvPr>
                <p14:cNvContentPartPr/>
                <p14:nvPr/>
              </p14:nvContentPartPr>
              <p14:xfrm>
                <a:off x="5251725" y="4723681"/>
                <a:ext cx="73800" cy="892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AFCB46D-730B-CC45-9ADF-0AA3495BCD4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220765" y="4693081"/>
                  <a:ext cx="1350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021B847-53A6-1E46-82D0-AE783C4A245A}"/>
                    </a:ext>
                  </a:extLst>
                </p14:cNvPr>
                <p14:cNvContentPartPr/>
                <p14:nvPr/>
              </p14:nvContentPartPr>
              <p14:xfrm>
                <a:off x="5296365" y="5073241"/>
                <a:ext cx="57240" cy="691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021B847-53A6-1E46-82D0-AE783C4A245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265765" y="5042641"/>
                  <a:ext cx="1188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66D2C9A-0BB4-D64B-BAE0-6970CB3F8093}"/>
                    </a:ext>
                  </a:extLst>
                </p14:cNvPr>
                <p14:cNvContentPartPr/>
                <p14:nvPr/>
              </p14:nvContentPartPr>
              <p14:xfrm>
                <a:off x="5463405" y="4316161"/>
                <a:ext cx="20880" cy="1468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66D2C9A-0BB4-D64B-BAE0-6970CB3F809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432445" y="4285561"/>
                  <a:ext cx="820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468DAAB-EAF9-7E48-A6AB-58AE05E83B5B}"/>
                    </a:ext>
                  </a:extLst>
                </p14:cNvPr>
                <p14:cNvContentPartPr/>
                <p14:nvPr/>
              </p14:nvContentPartPr>
              <p14:xfrm>
                <a:off x="5306805" y="4267201"/>
                <a:ext cx="275040" cy="738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468DAAB-EAF9-7E48-A6AB-58AE05E83B5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276205" y="4236601"/>
                  <a:ext cx="336240" cy="13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5D8FA1B-4A9C-264C-ADF4-7A642E4BA7E6}"/>
              </a:ext>
            </a:extLst>
          </p:cNvPr>
          <p:cNvGrpSpPr/>
          <p:nvPr/>
        </p:nvGrpSpPr>
        <p:grpSpPr>
          <a:xfrm>
            <a:off x="3407805" y="4024921"/>
            <a:ext cx="163080" cy="291240"/>
            <a:chOff x="3407805" y="4024921"/>
            <a:chExt cx="163080" cy="29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F84DA6D-43DB-FE4B-AF5D-60C65172F299}"/>
                    </a:ext>
                  </a:extLst>
                </p14:cNvPr>
                <p14:cNvContentPartPr/>
                <p14:nvPr/>
              </p14:nvContentPartPr>
              <p14:xfrm>
                <a:off x="3407805" y="4024921"/>
                <a:ext cx="163080" cy="2912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F84DA6D-43DB-FE4B-AF5D-60C65172F29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376845" y="3994321"/>
                  <a:ext cx="22464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96307C4-8CB8-0845-8CF2-7E3FDDDF2730}"/>
                    </a:ext>
                  </a:extLst>
                </p14:cNvPr>
                <p14:cNvContentPartPr/>
                <p14:nvPr/>
              </p14:nvContentPartPr>
              <p14:xfrm>
                <a:off x="3431925" y="4181881"/>
                <a:ext cx="81720" cy="450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96307C4-8CB8-0845-8CF2-7E3FDDDF273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401325" y="4151281"/>
                  <a:ext cx="143280" cy="10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94027BC-B457-E34C-BA76-50492700C47D}"/>
              </a:ext>
            </a:extLst>
          </p:cNvPr>
          <p:cNvGrpSpPr/>
          <p:nvPr/>
        </p:nvGrpSpPr>
        <p:grpSpPr>
          <a:xfrm>
            <a:off x="5963805" y="3848161"/>
            <a:ext cx="151200" cy="313200"/>
            <a:chOff x="5963805" y="3848161"/>
            <a:chExt cx="151200" cy="31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06B249C-A5CC-8B4A-B2DD-424B6893CEB4}"/>
                    </a:ext>
                  </a:extLst>
                </p14:cNvPr>
                <p14:cNvContentPartPr/>
                <p14:nvPr/>
              </p14:nvContentPartPr>
              <p14:xfrm>
                <a:off x="5963805" y="3913321"/>
                <a:ext cx="24840" cy="2239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06B249C-A5CC-8B4A-B2DD-424B6893CEB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933205" y="3882361"/>
                  <a:ext cx="8604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403B354-B3CC-FB4B-84E2-A39B60B5DB74}"/>
                    </a:ext>
                  </a:extLst>
                </p14:cNvPr>
                <p14:cNvContentPartPr/>
                <p14:nvPr/>
              </p14:nvContentPartPr>
              <p14:xfrm>
                <a:off x="5992605" y="3848161"/>
                <a:ext cx="122400" cy="3132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403B354-B3CC-FB4B-84E2-A39B60B5DB7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961645" y="3817561"/>
                  <a:ext cx="183960" cy="374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A9CCD91A-72CF-3A47-9A0D-2EACB516880C}"/>
                  </a:ext>
                </a:extLst>
              </p14:cNvPr>
              <p14:cNvContentPartPr/>
              <p14:nvPr/>
            </p14:nvContentPartPr>
            <p14:xfrm>
              <a:off x="3285405" y="5606401"/>
              <a:ext cx="1937520" cy="698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A9CCD91A-72CF-3A47-9A0D-2EACB516880C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254805" y="5575801"/>
                <a:ext cx="1998720" cy="131040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FD78EFA3-37CD-D747-BDFB-CEA58F911333}"/>
              </a:ext>
            </a:extLst>
          </p:cNvPr>
          <p:cNvGrpSpPr/>
          <p:nvPr/>
        </p:nvGrpSpPr>
        <p:grpSpPr>
          <a:xfrm>
            <a:off x="3395565" y="5138401"/>
            <a:ext cx="1657080" cy="285480"/>
            <a:chOff x="3395565" y="5138401"/>
            <a:chExt cx="1657080" cy="28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DD2F65E-BFF1-6444-BAF3-F782CFA96632}"/>
                    </a:ext>
                  </a:extLst>
                </p14:cNvPr>
                <p14:cNvContentPartPr/>
                <p14:nvPr/>
              </p14:nvContentPartPr>
              <p14:xfrm>
                <a:off x="3395565" y="5171161"/>
                <a:ext cx="1636560" cy="2527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DD2F65E-BFF1-6444-BAF3-F782CFA9663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364605" y="5140201"/>
                  <a:ext cx="169812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6E449EF-553B-564E-92DB-E3E45767FFF4}"/>
                    </a:ext>
                  </a:extLst>
                </p14:cNvPr>
                <p14:cNvContentPartPr/>
                <p14:nvPr/>
              </p14:nvContentPartPr>
              <p14:xfrm>
                <a:off x="4873005" y="5138401"/>
                <a:ext cx="179640" cy="450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6E449EF-553B-564E-92DB-E3E45767FFF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842405" y="5107801"/>
                  <a:ext cx="240840" cy="10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4C861FA6-C90C-3C4D-9CD8-04C76D3260DA}"/>
              </a:ext>
            </a:extLst>
          </p:cNvPr>
          <p:cNvGrpSpPr/>
          <p:nvPr/>
        </p:nvGrpSpPr>
        <p:grpSpPr>
          <a:xfrm>
            <a:off x="3244725" y="4401841"/>
            <a:ext cx="1688040" cy="586440"/>
            <a:chOff x="3244725" y="4401841"/>
            <a:chExt cx="1688040" cy="58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7A5D99C-5BBF-C34F-97B4-AC4C14E24D2D}"/>
                    </a:ext>
                  </a:extLst>
                </p14:cNvPr>
                <p14:cNvContentPartPr/>
                <p14:nvPr/>
              </p14:nvContentPartPr>
              <p14:xfrm>
                <a:off x="3244725" y="4401841"/>
                <a:ext cx="1575720" cy="2487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7A5D99C-5BBF-C34F-97B4-AC4C14E24D2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214125" y="4370881"/>
                  <a:ext cx="163692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4211391-64C5-3E49-A4B6-D70E686C25E9}"/>
                    </a:ext>
                  </a:extLst>
                </p14:cNvPr>
                <p14:cNvContentPartPr/>
                <p14:nvPr/>
              </p14:nvContentPartPr>
              <p14:xfrm>
                <a:off x="3415725" y="4735561"/>
                <a:ext cx="1500480" cy="2527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4211391-64C5-3E49-A4B6-D70E686C25E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385125" y="4704601"/>
                  <a:ext cx="156204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3AC4AFA-E131-994D-81B3-B1468880DD01}"/>
                    </a:ext>
                  </a:extLst>
                </p14:cNvPr>
                <p14:cNvContentPartPr/>
                <p14:nvPr/>
              </p14:nvContentPartPr>
              <p14:xfrm>
                <a:off x="4791645" y="4719001"/>
                <a:ext cx="141120" cy="493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3AC4AFA-E131-994D-81B3-B1468880DD0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761045" y="4688401"/>
                  <a:ext cx="202320" cy="110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956187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92C98-0A5C-6846-A725-1AD0A5752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188427"/>
                </a:solidFill>
              </a:rPr>
              <a:t>[GH] </a:t>
            </a:r>
            <a:r>
              <a:rPr lang="en-US" dirty="0"/>
              <a:t>Main Structural 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756F7B-9695-9847-8D9B-B5669BEFDC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Find smallest part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Via </a:t>
                </a:r>
                <a:r>
                  <a:rPr lang="en-US" dirty="0">
                    <a:solidFill>
                      <a:srgbClr val="FF0000"/>
                    </a:solidFill>
                  </a:rPr>
                  <a:t>S-T</a:t>
                </a:r>
                <a:r>
                  <a:rPr lang="en-US" dirty="0"/>
                  <a:t> </a:t>
                </a:r>
                <a:r>
                  <a:rPr lang="en-US" dirty="0" err="1"/>
                  <a:t>mincuts</a:t>
                </a:r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 ∅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</a:rPr>
                  <a:t>Key Lemma: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|≤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−2 </m:t>
                    </m:r>
                  </m:oMath>
                </a14:m>
                <a:r>
                  <a:rPr lang="en-US" dirty="0"/>
                  <a:t>or </a:t>
                </a:r>
              </a:p>
              <a:p>
                <a:r>
                  <a:rPr lang="en-US" dirty="0"/>
                  <a:t>There exist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𝑤𝑖𝑡h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−2, </m:t>
                    </m:r>
                    <m:d>
                      <m:dPr>
                        <m:begChr m:val="|"/>
                        <m:endChr m:val="|"/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such that min </a:t>
                </a:r>
                <a:r>
                  <a:rPr lang="en-US" dirty="0">
                    <a:solidFill>
                      <a:srgbClr val="FF0000"/>
                    </a:solidFill>
                  </a:rPr>
                  <a:t>S-T</a:t>
                </a:r>
                <a:r>
                  <a:rPr lang="en-US" dirty="0"/>
                  <a:t> cut is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756F7B-9695-9847-8D9B-B5669BEFDC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9" t="-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2600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A3286-EFFF-2C4F-97F2-F8C8AA113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E8F01-4B7B-FA4D-ADE7-807EF7A108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Part I</a:t>
            </a:r>
          </a:p>
          <a:p>
            <a:pPr lvl="1"/>
            <a:r>
              <a:rPr lang="en-US" dirty="0"/>
              <a:t>Introduce Graph k-cut and some known results</a:t>
            </a:r>
          </a:p>
          <a:p>
            <a:pPr lvl="1"/>
            <a:r>
              <a:rPr lang="en-US" dirty="0"/>
              <a:t>Hypergraph k-cut and recent results</a:t>
            </a:r>
          </a:p>
          <a:p>
            <a:pPr lvl="1"/>
            <a:r>
              <a:rPr lang="en-US" dirty="0"/>
              <a:t>Submodular k-partition and open problems</a:t>
            </a:r>
          </a:p>
          <a:p>
            <a:r>
              <a:rPr lang="en-US" dirty="0"/>
              <a:t>Part II</a:t>
            </a:r>
          </a:p>
          <a:p>
            <a:pPr lvl="1"/>
            <a:r>
              <a:rPr lang="en-US" dirty="0">
                <a:solidFill>
                  <a:srgbClr val="188427"/>
                </a:solidFill>
              </a:rPr>
              <a:t>[Goldschmidt-Hochbaum’88] </a:t>
            </a:r>
            <a:r>
              <a:rPr lang="en-US" dirty="0"/>
              <a:t>approach to Graph k-cut</a:t>
            </a:r>
          </a:p>
          <a:p>
            <a:pPr lvl="1"/>
            <a:r>
              <a:rPr lang="en-US" dirty="0">
                <a:solidFill>
                  <a:srgbClr val="188427"/>
                </a:solidFill>
              </a:rPr>
              <a:t>[Chandrasekaran-C’20] </a:t>
            </a:r>
            <a:r>
              <a:rPr lang="en-US" dirty="0"/>
              <a:t>on Hypergraph k-cut </a:t>
            </a:r>
          </a:p>
          <a:p>
            <a:r>
              <a:rPr lang="en-US" dirty="0"/>
              <a:t>Concluding remarks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5392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92C98-0A5C-6846-A725-1AD0A5752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188427"/>
                </a:solidFill>
              </a:rPr>
              <a:t>[GH] </a:t>
            </a:r>
            <a:r>
              <a:rPr lang="en-US" dirty="0"/>
              <a:t>Main Structural 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756F7B-9695-9847-8D9B-B5669BEFDC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3381" y="1706999"/>
                <a:ext cx="7345363" cy="96912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⊆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1 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−2,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⊆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∩</m:t>
                          </m:r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=2,3,…,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756F7B-9695-9847-8D9B-B5669BEFDC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3381" y="1706999"/>
                <a:ext cx="7345363" cy="96912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88FF34B-D066-5142-814F-B081567CC627}"/>
                  </a:ext>
                </a:extLst>
              </p14:cNvPr>
              <p14:cNvContentPartPr/>
              <p14:nvPr/>
            </p14:nvContentPartPr>
            <p14:xfrm>
              <a:off x="6704685" y="1269841"/>
              <a:ext cx="1656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88FF34B-D066-5142-814F-B081567CC62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74085" y="1239241"/>
                <a:ext cx="7812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B11B8A7-39BC-DE4A-9CFA-C3DC223593BF}"/>
                  </a:ext>
                </a:extLst>
              </p14:cNvPr>
              <p14:cNvContentPartPr/>
              <p14:nvPr/>
            </p14:nvContentPartPr>
            <p14:xfrm>
              <a:off x="6965325" y="1908841"/>
              <a:ext cx="24840" cy="248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B11B8A7-39BC-DE4A-9CFA-C3DC223593B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34725" y="1878241"/>
                <a:ext cx="86040" cy="8604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oup 69">
            <a:extLst>
              <a:ext uri="{FF2B5EF4-FFF2-40B4-BE49-F238E27FC236}">
                <a16:creationId xmlns:a16="http://schemas.microsoft.com/office/drawing/2014/main" id="{AA406CA7-23D9-DD49-A7EA-F4C615460AA8}"/>
              </a:ext>
            </a:extLst>
          </p:cNvPr>
          <p:cNvGrpSpPr/>
          <p:nvPr/>
        </p:nvGrpSpPr>
        <p:grpSpPr>
          <a:xfrm>
            <a:off x="1742805" y="3062641"/>
            <a:ext cx="4440240" cy="3191400"/>
            <a:chOff x="1742805" y="3062641"/>
            <a:chExt cx="4440240" cy="319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8F7698E-B808-B84A-8C49-84C4BEE374C1}"/>
                    </a:ext>
                  </a:extLst>
                </p14:cNvPr>
                <p14:cNvContentPartPr/>
                <p14:nvPr/>
              </p14:nvContentPartPr>
              <p14:xfrm>
                <a:off x="1742805" y="3807481"/>
                <a:ext cx="1729800" cy="15552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8F7698E-B808-B84A-8C49-84C4BEE374C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712205" y="3776881"/>
                  <a:ext cx="1791360" cy="161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2751D94-D06D-794F-BDE2-822440984CF0}"/>
                    </a:ext>
                  </a:extLst>
                </p14:cNvPr>
                <p14:cNvContentPartPr/>
                <p14:nvPr/>
              </p14:nvContentPartPr>
              <p14:xfrm>
                <a:off x="4417245" y="3062641"/>
                <a:ext cx="1302840" cy="9367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2751D94-D06D-794F-BDE2-822440984CF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386285" y="3031681"/>
                  <a:ext cx="1364040" cy="9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EEE74BA-EF88-C34F-8E53-C148B6FBECFF}"/>
                    </a:ext>
                  </a:extLst>
                </p14:cNvPr>
                <p14:cNvContentPartPr/>
                <p14:nvPr/>
              </p14:nvContentPartPr>
              <p14:xfrm>
                <a:off x="4409325" y="4279441"/>
                <a:ext cx="1773720" cy="10058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EEE74BA-EF88-C34F-8E53-C148B6FBECF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378725" y="4248841"/>
                  <a:ext cx="1835280" cy="10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48AEE46-E365-9F4A-A881-8A8AD22DE1DA}"/>
                    </a:ext>
                  </a:extLst>
                </p14:cNvPr>
                <p14:cNvContentPartPr/>
                <p14:nvPr/>
              </p14:nvContentPartPr>
              <p14:xfrm>
                <a:off x="3664485" y="5341801"/>
                <a:ext cx="1656720" cy="9122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48AEE46-E365-9F4A-A881-8A8AD22DE1D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633885" y="5311201"/>
                  <a:ext cx="1717920" cy="97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A24AD18B-B20F-EB45-A54E-92761F811263}"/>
              </a:ext>
            </a:extLst>
          </p:cNvPr>
          <p:cNvGrpSpPr/>
          <p:nvPr/>
        </p:nvGrpSpPr>
        <p:grpSpPr>
          <a:xfrm>
            <a:off x="6692445" y="5301121"/>
            <a:ext cx="2018880" cy="468360"/>
            <a:chOff x="6692445" y="5301121"/>
            <a:chExt cx="2018880" cy="46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A35EF8DE-96AD-5045-A35D-59E1468E7DA2}"/>
                    </a:ext>
                  </a:extLst>
                </p14:cNvPr>
                <p14:cNvContentPartPr/>
                <p14:nvPr/>
              </p14:nvContentPartPr>
              <p14:xfrm>
                <a:off x="6831045" y="5500561"/>
                <a:ext cx="41040" cy="2689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A35EF8DE-96AD-5045-A35D-59E1468E7DA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800445" y="5469961"/>
                  <a:ext cx="10224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2B49A9C7-1D8E-724A-8B78-A40B14C700D4}"/>
                    </a:ext>
                  </a:extLst>
                </p14:cNvPr>
                <p14:cNvContentPartPr/>
                <p14:nvPr/>
              </p14:nvContentPartPr>
              <p14:xfrm>
                <a:off x="6692445" y="5443681"/>
                <a:ext cx="309600" cy="694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2B49A9C7-1D8E-724A-8B78-A40B14C700D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661845" y="5413081"/>
                  <a:ext cx="3711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CF92C1A-E981-2540-845D-911C70BC205F}"/>
                    </a:ext>
                  </a:extLst>
                </p14:cNvPr>
                <p14:cNvContentPartPr/>
                <p14:nvPr/>
              </p14:nvContentPartPr>
              <p14:xfrm>
                <a:off x="6949125" y="5574001"/>
                <a:ext cx="159120" cy="493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CF92C1A-E981-2540-845D-911C70BC205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918165" y="5543401"/>
                  <a:ext cx="2203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459D994C-028B-9B44-895A-E80D75220848}"/>
                    </a:ext>
                  </a:extLst>
                </p14:cNvPr>
                <p14:cNvContentPartPr/>
                <p14:nvPr/>
              </p14:nvContentPartPr>
              <p14:xfrm>
                <a:off x="6997725" y="5626921"/>
                <a:ext cx="93960" cy="432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459D994C-028B-9B44-895A-E80D7522084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967125" y="5596321"/>
                  <a:ext cx="1551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E273ABBA-D1FE-684F-9C6B-43FDE5C834EF}"/>
                    </a:ext>
                  </a:extLst>
                </p14:cNvPr>
                <p14:cNvContentPartPr/>
                <p14:nvPr/>
              </p14:nvContentPartPr>
              <p14:xfrm>
                <a:off x="7268445" y="5317681"/>
                <a:ext cx="201960" cy="4312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E273ABBA-D1FE-684F-9C6B-43FDE5C834E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237485" y="5286721"/>
                  <a:ext cx="263520" cy="49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87227786-0006-3746-AB56-B6C068064400}"/>
                    </a:ext>
                  </a:extLst>
                </p14:cNvPr>
                <p14:cNvContentPartPr/>
                <p14:nvPr/>
              </p14:nvContentPartPr>
              <p14:xfrm>
                <a:off x="7559685" y="5399041"/>
                <a:ext cx="45000" cy="2156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87227786-0006-3746-AB56-B6C06806440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528725" y="5368441"/>
                  <a:ext cx="10656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5222B950-DC3F-6B4A-BBF2-9E2F2FEC73DE}"/>
                    </a:ext>
                  </a:extLst>
                </p14:cNvPr>
                <p14:cNvContentPartPr/>
                <p14:nvPr/>
              </p14:nvContentPartPr>
              <p14:xfrm>
                <a:off x="7547805" y="5496601"/>
                <a:ext cx="113760" cy="208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5222B950-DC3F-6B4A-BBF2-9E2F2FEC73D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517205" y="5466001"/>
                  <a:ext cx="1753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E5613A98-C850-5A4B-8346-48A192B526D0}"/>
                    </a:ext>
                  </a:extLst>
                </p14:cNvPr>
                <p14:cNvContentPartPr/>
                <p14:nvPr/>
              </p14:nvContentPartPr>
              <p14:xfrm>
                <a:off x="7669485" y="5590201"/>
                <a:ext cx="110160" cy="936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E5613A98-C850-5A4B-8346-48A192B526D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638885" y="5559601"/>
                  <a:ext cx="1717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347D9B2C-0356-8B4B-9CCC-751B75B0775F}"/>
                    </a:ext>
                  </a:extLst>
                </p14:cNvPr>
                <p14:cNvContentPartPr/>
                <p14:nvPr/>
              </p14:nvContentPartPr>
              <p14:xfrm>
                <a:off x="7824285" y="5618641"/>
                <a:ext cx="69480" cy="1022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347D9B2C-0356-8B4B-9CCC-751B75B0775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793325" y="5588041"/>
                  <a:ext cx="1310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ADFEE22E-6192-6247-ACF8-AE621E8F2601}"/>
                    </a:ext>
                  </a:extLst>
                </p14:cNvPr>
                <p14:cNvContentPartPr/>
                <p14:nvPr/>
              </p14:nvContentPartPr>
              <p14:xfrm>
                <a:off x="7962885" y="5350081"/>
                <a:ext cx="105840" cy="2714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ADFEE22E-6192-6247-ACF8-AE621E8F260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932285" y="5319481"/>
                  <a:ext cx="16704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C4F3B07D-B7D3-B24E-BA5D-A5386AB3976A}"/>
                    </a:ext>
                  </a:extLst>
                </p14:cNvPr>
                <p14:cNvContentPartPr/>
                <p14:nvPr/>
              </p14:nvContentPartPr>
              <p14:xfrm>
                <a:off x="7989165" y="5468161"/>
                <a:ext cx="124200" cy="248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C4F3B07D-B7D3-B24E-BA5D-A5386AB3976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958565" y="5437561"/>
                  <a:ext cx="1857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434E0DAC-546D-DA4A-A40E-860FE01036B9}"/>
                    </a:ext>
                  </a:extLst>
                </p14:cNvPr>
                <p14:cNvContentPartPr/>
                <p14:nvPr/>
              </p14:nvContentPartPr>
              <p14:xfrm>
                <a:off x="8121285" y="5577961"/>
                <a:ext cx="75960" cy="1224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434E0DAC-546D-DA4A-A40E-860FE01036B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090685" y="5547361"/>
                  <a:ext cx="1371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2F2ECDE0-7588-9F49-B643-7C940ECA3C77}"/>
                    </a:ext>
                  </a:extLst>
                </p14:cNvPr>
                <p14:cNvContentPartPr/>
                <p14:nvPr/>
              </p14:nvContentPartPr>
              <p14:xfrm>
                <a:off x="8218845" y="5647081"/>
                <a:ext cx="102240" cy="900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2F2ECDE0-7588-9F49-B643-7C940ECA3C7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188245" y="5616481"/>
                  <a:ext cx="1634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090619FE-2AE3-3048-B064-6952F16545CB}"/>
                    </a:ext>
                  </a:extLst>
                </p14:cNvPr>
                <p14:cNvContentPartPr/>
                <p14:nvPr/>
              </p14:nvContentPartPr>
              <p14:xfrm>
                <a:off x="8339445" y="5386801"/>
                <a:ext cx="67320" cy="2401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090619FE-2AE3-3048-B064-6952F16545C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308485" y="5356201"/>
                  <a:ext cx="12852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E713D223-1BDF-5E46-8107-9EF74531A3D9}"/>
                    </a:ext>
                  </a:extLst>
                </p14:cNvPr>
                <p14:cNvContentPartPr/>
                <p14:nvPr/>
              </p14:nvContentPartPr>
              <p14:xfrm>
                <a:off x="8343405" y="5476441"/>
                <a:ext cx="152640" cy="410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E713D223-1BDF-5E46-8107-9EF74531A3D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312805" y="5445481"/>
                  <a:ext cx="2142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5F9666E3-75D3-CA47-920E-56D16CDB706F}"/>
                    </a:ext>
                  </a:extLst>
                </p14:cNvPr>
                <p14:cNvContentPartPr/>
                <p14:nvPr/>
              </p14:nvContentPartPr>
              <p14:xfrm>
                <a:off x="8430525" y="5582281"/>
                <a:ext cx="61560" cy="1098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5F9666E3-75D3-CA47-920E-56D16CDB706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399925" y="5551321"/>
                  <a:ext cx="1227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702FA0CB-D4B0-E445-8851-F92029B355BD}"/>
                    </a:ext>
                  </a:extLst>
                </p14:cNvPr>
                <p14:cNvContentPartPr/>
                <p14:nvPr/>
              </p14:nvContentPartPr>
              <p14:xfrm>
                <a:off x="8483445" y="5602441"/>
                <a:ext cx="16560" cy="1429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702FA0CB-D4B0-E445-8851-F92029B355B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452845" y="5571841"/>
                  <a:ext cx="781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7CB032B7-CC82-8143-A236-5072F34691F8}"/>
                    </a:ext>
                  </a:extLst>
                </p14:cNvPr>
                <p14:cNvContentPartPr/>
                <p14:nvPr/>
              </p14:nvContentPartPr>
              <p14:xfrm>
                <a:off x="8573085" y="5301121"/>
                <a:ext cx="138240" cy="4438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7CB032B7-CC82-8143-A236-5072F34691F8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542485" y="5270521"/>
                  <a:ext cx="199800" cy="50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7C49CA00-1578-644C-943A-7849871A5158}"/>
              </a:ext>
            </a:extLst>
          </p:cNvPr>
          <p:cNvGrpSpPr/>
          <p:nvPr/>
        </p:nvGrpSpPr>
        <p:grpSpPr>
          <a:xfrm>
            <a:off x="2894805" y="3481681"/>
            <a:ext cx="2361240" cy="2280240"/>
            <a:chOff x="2894805" y="3481681"/>
            <a:chExt cx="2361240" cy="228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DF978CA-FAFD-2C46-9FFA-3855DB5ED866}"/>
                    </a:ext>
                  </a:extLst>
                </p14:cNvPr>
                <p14:cNvContentPartPr/>
                <p14:nvPr/>
              </p14:nvContentPartPr>
              <p14:xfrm>
                <a:off x="2894805" y="3481681"/>
                <a:ext cx="2076480" cy="6922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DF978CA-FAFD-2C46-9FFA-3855DB5ED86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879685" y="3466561"/>
                  <a:ext cx="2106720" cy="72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39701B6D-AEBC-3C42-96D2-96EC0B202BB6}"/>
                    </a:ext>
                  </a:extLst>
                </p14:cNvPr>
                <p14:cNvContentPartPr/>
                <p14:nvPr/>
              </p14:nvContentPartPr>
              <p14:xfrm>
                <a:off x="4929885" y="3591481"/>
                <a:ext cx="277200" cy="7819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9701B6D-AEBC-3C42-96D2-96EC0B202BB6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914765" y="3576361"/>
                  <a:ext cx="307800" cy="81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08B0ADE8-FED6-C24E-B337-83F7A74543CB}"/>
                    </a:ext>
                  </a:extLst>
                </p14:cNvPr>
                <p14:cNvContentPartPr/>
                <p14:nvPr/>
              </p14:nvContentPartPr>
              <p14:xfrm>
                <a:off x="3049605" y="3693361"/>
                <a:ext cx="1815840" cy="7243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08B0ADE8-FED6-C24E-B337-83F7A74543C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034125" y="3678241"/>
                  <a:ext cx="1846440" cy="75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8BB34381-DC8E-C34F-9E50-616EF381D7A0}"/>
                    </a:ext>
                  </a:extLst>
                </p14:cNvPr>
                <p14:cNvContentPartPr/>
                <p14:nvPr/>
              </p14:nvContentPartPr>
              <p14:xfrm>
                <a:off x="3261285" y="4625401"/>
                <a:ext cx="1594080" cy="493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8BB34381-DC8E-C34F-9E50-616EF381D7A0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245805" y="4610281"/>
                  <a:ext cx="16246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311187C9-FE1D-7245-AECE-68B78C66190D}"/>
                    </a:ext>
                  </a:extLst>
                </p14:cNvPr>
                <p14:cNvContentPartPr/>
                <p14:nvPr/>
              </p14:nvContentPartPr>
              <p14:xfrm>
                <a:off x="3047085" y="5024641"/>
                <a:ext cx="1138320" cy="7372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311187C9-FE1D-7245-AECE-68B78C66190D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031965" y="5009161"/>
                  <a:ext cx="1168920" cy="76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28822720-D068-0B40-9D07-E8C467E2826B}"/>
                    </a:ext>
                  </a:extLst>
                </p14:cNvPr>
                <p14:cNvContentPartPr/>
                <p14:nvPr/>
              </p14:nvContentPartPr>
              <p14:xfrm>
                <a:off x="4323645" y="4877761"/>
                <a:ext cx="932400" cy="7657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28822720-D068-0B40-9D07-E8C467E2826B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308165" y="4862641"/>
                  <a:ext cx="963000" cy="79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1437F6B2-3C05-9240-8CE0-90C8488A9C25}"/>
                    </a:ext>
                  </a:extLst>
                </p14:cNvPr>
                <p14:cNvContentPartPr/>
                <p14:nvPr/>
              </p14:nvContentPartPr>
              <p14:xfrm>
                <a:off x="4091445" y="4755721"/>
                <a:ext cx="570240" cy="8550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1437F6B2-3C05-9240-8CE0-90C8488A9C2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076325" y="4740601"/>
                  <a:ext cx="600840" cy="88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586FE847-A35A-0645-8EDA-84B86E737D6A}"/>
                    </a:ext>
                  </a:extLst>
                </p14:cNvPr>
                <p14:cNvContentPartPr/>
                <p14:nvPr/>
              </p14:nvContentPartPr>
              <p14:xfrm>
                <a:off x="4848525" y="3681121"/>
                <a:ext cx="41040" cy="208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586FE847-A35A-0645-8EDA-84B86E737D6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833405" y="3666001"/>
                  <a:ext cx="716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C0CA9684-C0B3-C044-A0B8-B2454F2BF1E0}"/>
                    </a:ext>
                  </a:extLst>
                </p14:cNvPr>
                <p14:cNvContentPartPr/>
                <p14:nvPr/>
              </p14:nvContentPartPr>
              <p14:xfrm>
                <a:off x="3883725" y="3652681"/>
                <a:ext cx="1030320" cy="19742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C0CA9684-C0B3-C044-A0B8-B2454F2BF1E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868605" y="3637561"/>
                  <a:ext cx="1060560" cy="200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155EE5B2-CFF9-D241-B3B7-8C00BF83B255}"/>
              </a:ext>
            </a:extLst>
          </p:cNvPr>
          <p:cNvGrpSpPr/>
          <p:nvPr/>
        </p:nvGrpSpPr>
        <p:grpSpPr>
          <a:xfrm>
            <a:off x="745605" y="2928001"/>
            <a:ext cx="6586560" cy="3700440"/>
            <a:chOff x="745605" y="2928001"/>
            <a:chExt cx="6586560" cy="370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1EA232A8-C2CD-1941-BEDA-BA57D1A213D2}"/>
                    </a:ext>
                  </a:extLst>
                </p14:cNvPr>
                <p14:cNvContentPartPr/>
                <p14:nvPr/>
              </p14:nvContentPartPr>
              <p14:xfrm>
                <a:off x="2829645" y="3278281"/>
                <a:ext cx="102240" cy="370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1EA232A8-C2CD-1941-BEDA-BA57D1A213D2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799045" y="3247681"/>
                  <a:ext cx="1634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47AED75D-5EA6-3547-87E4-C7FFC9DCB188}"/>
                    </a:ext>
                  </a:extLst>
                </p14:cNvPr>
                <p14:cNvContentPartPr/>
                <p14:nvPr/>
              </p14:nvContentPartPr>
              <p14:xfrm>
                <a:off x="3082005" y="3432721"/>
                <a:ext cx="118440" cy="450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47AED75D-5EA6-3547-87E4-C7FFC9DCB188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051405" y="3402121"/>
                  <a:ext cx="1796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A611CA53-2DF7-CB4A-92DD-1E6C07130488}"/>
                    </a:ext>
                  </a:extLst>
                </p14:cNvPr>
                <p14:cNvContentPartPr/>
                <p14:nvPr/>
              </p14:nvContentPartPr>
              <p14:xfrm>
                <a:off x="3314205" y="3644401"/>
                <a:ext cx="93960" cy="856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A611CA53-2DF7-CB4A-92DD-1E6C0713048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283245" y="3613801"/>
                  <a:ext cx="1551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E20019C2-BFD1-E844-AA9E-0BBDFA7707D6}"/>
                    </a:ext>
                  </a:extLst>
                </p14:cNvPr>
                <p14:cNvContentPartPr/>
                <p14:nvPr/>
              </p14:nvContentPartPr>
              <p14:xfrm>
                <a:off x="3484845" y="3954001"/>
                <a:ext cx="61560" cy="655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E20019C2-BFD1-E844-AA9E-0BBDFA7707D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454245" y="3923401"/>
                  <a:ext cx="1227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F0172553-E37B-6F48-BA8D-02843F723FC3}"/>
                    </a:ext>
                  </a:extLst>
                </p14:cNvPr>
                <p14:cNvContentPartPr/>
                <p14:nvPr/>
              </p14:nvContentPartPr>
              <p14:xfrm>
                <a:off x="3590685" y="4194121"/>
                <a:ext cx="28800" cy="1184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F0172553-E37B-6F48-BA8D-02843F723FC3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560085" y="4163521"/>
                  <a:ext cx="903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8FA311CE-3CA4-6B43-8D89-4F57076AA195}"/>
                    </a:ext>
                  </a:extLst>
                </p14:cNvPr>
                <p14:cNvContentPartPr/>
                <p14:nvPr/>
              </p14:nvContentPartPr>
              <p14:xfrm>
                <a:off x="3655845" y="4458721"/>
                <a:ext cx="16560" cy="694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8FA311CE-3CA4-6B43-8D89-4F57076AA195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625245" y="4428121"/>
                  <a:ext cx="781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0ACDD17C-2F94-7F4D-9BE8-DE4512AA8CC7}"/>
                    </a:ext>
                  </a:extLst>
                </p14:cNvPr>
                <p14:cNvContentPartPr/>
                <p14:nvPr/>
              </p14:nvContentPartPr>
              <p14:xfrm>
                <a:off x="3672405" y="4658161"/>
                <a:ext cx="4320" cy="979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0ACDD17C-2F94-7F4D-9BE8-DE4512AA8CC7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641445" y="4627561"/>
                  <a:ext cx="658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167B427C-AD4C-2044-9AC8-591F288DF46B}"/>
                    </a:ext>
                  </a:extLst>
                </p14:cNvPr>
                <p14:cNvContentPartPr/>
                <p14:nvPr/>
              </p14:nvContentPartPr>
              <p14:xfrm>
                <a:off x="3562245" y="4918801"/>
                <a:ext cx="28800" cy="856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167B427C-AD4C-2044-9AC8-591F288DF46B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531645" y="4887841"/>
                  <a:ext cx="903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9EB597DD-7D6F-414A-93D4-BB7A255767FB}"/>
                    </a:ext>
                  </a:extLst>
                </p14:cNvPr>
                <p14:cNvContentPartPr/>
                <p14:nvPr/>
              </p14:nvContentPartPr>
              <p14:xfrm>
                <a:off x="3525525" y="5101681"/>
                <a:ext cx="16560" cy="738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9EB597DD-7D6F-414A-93D4-BB7A255767FB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494925" y="5071081"/>
                  <a:ext cx="781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ABC23FD5-4596-0342-9D86-38D1FB0524BD}"/>
                    </a:ext>
                  </a:extLst>
                </p14:cNvPr>
                <p14:cNvContentPartPr/>
                <p14:nvPr/>
              </p14:nvContentPartPr>
              <p14:xfrm>
                <a:off x="3362805" y="5309401"/>
                <a:ext cx="81720" cy="1101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ABC23FD5-4596-0342-9D86-38D1FB0524BD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332205" y="5278801"/>
                  <a:ext cx="1432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4A16FE73-90BC-C343-8092-3D2F9FA99156}"/>
                    </a:ext>
                  </a:extLst>
                </p14:cNvPr>
                <p14:cNvContentPartPr/>
                <p14:nvPr/>
              </p14:nvContentPartPr>
              <p14:xfrm>
                <a:off x="3204045" y="5484361"/>
                <a:ext cx="57240" cy="410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4A16FE73-90BC-C343-8092-3D2F9FA99156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173445" y="5453761"/>
                  <a:ext cx="1188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7BE450AD-3717-FE49-9354-54C8FFFE4DCC}"/>
                    </a:ext>
                  </a:extLst>
                </p14:cNvPr>
                <p14:cNvContentPartPr/>
                <p14:nvPr/>
              </p14:nvContentPartPr>
              <p14:xfrm>
                <a:off x="2996685" y="5614681"/>
                <a:ext cx="65520" cy="288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7BE450AD-3717-FE49-9354-54C8FFFE4DCC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965725" y="5584081"/>
                  <a:ext cx="1267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ED96D3A8-EAE2-4240-B714-C6BBCC6AEEA3}"/>
                    </a:ext>
                  </a:extLst>
                </p14:cNvPr>
                <p14:cNvContentPartPr/>
                <p14:nvPr/>
              </p14:nvContentPartPr>
              <p14:xfrm>
                <a:off x="2878605" y="5696041"/>
                <a:ext cx="24840" cy="126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ED96D3A8-EAE2-4240-B714-C6BBCC6AEEA3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847645" y="5665441"/>
                  <a:ext cx="860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C568958B-5E6C-F54B-810F-B2522CDF88A4}"/>
                    </a:ext>
                  </a:extLst>
                </p14:cNvPr>
                <p14:cNvContentPartPr/>
                <p14:nvPr/>
              </p14:nvContentPartPr>
              <p14:xfrm>
                <a:off x="2719845" y="5732761"/>
                <a:ext cx="77760" cy="327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C568958B-5E6C-F54B-810F-B2522CDF88A4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688885" y="5702161"/>
                  <a:ext cx="1389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4E74EA59-8486-1C4B-9B20-B5BB44900FCE}"/>
                    </a:ext>
                  </a:extLst>
                </p14:cNvPr>
                <p14:cNvContentPartPr/>
                <p14:nvPr/>
              </p14:nvContentPartPr>
              <p14:xfrm>
                <a:off x="2499885" y="5814121"/>
                <a:ext cx="81720" cy="248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4E74EA59-8486-1C4B-9B20-B5BB44900FCE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469285" y="5783521"/>
                  <a:ext cx="1432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D7F7B37A-48A3-4448-BF39-7D7AEF808DB9}"/>
                    </a:ext>
                  </a:extLst>
                </p14:cNvPr>
                <p14:cNvContentPartPr/>
                <p14:nvPr/>
              </p14:nvContentPartPr>
              <p14:xfrm>
                <a:off x="2324925" y="5858761"/>
                <a:ext cx="65520" cy="208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D7F7B37A-48A3-4448-BF39-7D7AEF808DB9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294325" y="5828161"/>
                  <a:ext cx="1267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41714F8C-0256-2242-B992-5996D52BB729}"/>
                    </a:ext>
                  </a:extLst>
                </p14:cNvPr>
                <p14:cNvContentPartPr/>
                <p14:nvPr/>
              </p14:nvContentPartPr>
              <p14:xfrm>
                <a:off x="2121525" y="5879281"/>
                <a:ext cx="97920" cy="165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41714F8C-0256-2242-B992-5996D52BB729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090565" y="5848681"/>
                  <a:ext cx="1594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BC9073AD-5F44-8B4A-800C-E6C202DFB14E}"/>
                    </a:ext>
                  </a:extLst>
                </p14:cNvPr>
                <p14:cNvContentPartPr/>
                <p14:nvPr/>
              </p14:nvContentPartPr>
              <p14:xfrm>
                <a:off x="1897605" y="5879281"/>
                <a:ext cx="122400" cy="208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BC9073AD-5F44-8B4A-800C-E6C202DFB14E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866645" y="5848681"/>
                  <a:ext cx="1839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D58F64CF-3D36-F04A-8344-3A525B6BC8BE}"/>
                    </a:ext>
                  </a:extLst>
                </p14:cNvPr>
                <p14:cNvContentPartPr/>
                <p14:nvPr/>
              </p14:nvContentPartPr>
              <p14:xfrm>
                <a:off x="1714365" y="5842561"/>
                <a:ext cx="106200" cy="162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D58F64CF-3D36-F04A-8344-3A525B6BC8BE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683765" y="5811961"/>
                  <a:ext cx="1674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DC757206-FABE-334A-A2C3-1B24D5915FE5}"/>
                    </a:ext>
                  </a:extLst>
                </p14:cNvPr>
                <p14:cNvContentPartPr/>
                <p14:nvPr/>
              </p14:nvContentPartPr>
              <p14:xfrm>
                <a:off x="1498725" y="5741041"/>
                <a:ext cx="114480" cy="450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DC757206-FABE-334A-A2C3-1B24D5915FE5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467765" y="5710081"/>
                  <a:ext cx="1756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6F748AF7-0088-314C-8584-07F570C8A51D}"/>
                    </a:ext>
                  </a:extLst>
                </p14:cNvPr>
                <p14:cNvContentPartPr/>
                <p14:nvPr/>
              </p14:nvContentPartPr>
              <p14:xfrm>
                <a:off x="1311165" y="5622961"/>
                <a:ext cx="122400" cy="493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6F748AF7-0088-314C-8584-07F570C8A51D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280565" y="5592001"/>
                  <a:ext cx="1839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81F0D9E9-3166-EC43-BBCC-19A6DE20479A}"/>
                    </a:ext>
                  </a:extLst>
                </p14:cNvPr>
                <p14:cNvContentPartPr/>
                <p14:nvPr/>
              </p14:nvContentPartPr>
              <p14:xfrm>
                <a:off x="1123965" y="5423521"/>
                <a:ext cx="97920" cy="1224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81F0D9E9-3166-EC43-BBCC-19A6DE20479A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93365" y="5392561"/>
                  <a:ext cx="1594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1A5DE812-A4E2-0E4D-B2C0-E9D209F14D0D}"/>
                    </a:ext>
                  </a:extLst>
                </p14:cNvPr>
                <p14:cNvContentPartPr/>
                <p14:nvPr/>
              </p14:nvContentPartPr>
              <p14:xfrm>
                <a:off x="941085" y="5134441"/>
                <a:ext cx="126720" cy="1836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1A5DE812-A4E2-0E4D-B2C0-E9D209F14D0D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10125" y="5103841"/>
                  <a:ext cx="1879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2CBB9084-3181-9F47-8F1E-843BF5BF6944}"/>
                    </a:ext>
                  </a:extLst>
                </p14:cNvPr>
                <p14:cNvContentPartPr/>
                <p14:nvPr/>
              </p14:nvContentPartPr>
              <p14:xfrm>
                <a:off x="839205" y="4833121"/>
                <a:ext cx="65520" cy="2080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2CBB9084-3181-9F47-8F1E-843BF5BF6944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08605" y="4802521"/>
                  <a:ext cx="12672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DD023933-71EC-3F4F-889A-0A56298DDB46}"/>
                    </a:ext>
                  </a:extLst>
                </p14:cNvPr>
                <p14:cNvContentPartPr/>
                <p14:nvPr/>
              </p14:nvContentPartPr>
              <p14:xfrm>
                <a:off x="765765" y="4613161"/>
                <a:ext cx="69480" cy="1674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DD023933-71EC-3F4F-889A-0A56298DDB46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35165" y="4582561"/>
                  <a:ext cx="1310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E3968308-2A7F-4C42-AA75-466DDFF49A9E}"/>
                    </a:ext>
                  </a:extLst>
                </p14:cNvPr>
                <p14:cNvContentPartPr/>
                <p14:nvPr/>
              </p14:nvContentPartPr>
              <p14:xfrm>
                <a:off x="745605" y="4348921"/>
                <a:ext cx="8640" cy="939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E3968308-2A7F-4C42-AA75-466DDFF49A9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15005" y="4317961"/>
                  <a:ext cx="698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7D184A10-805B-6648-82B1-2B3BF0D15BC7}"/>
                    </a:ext>
                  </a:extLst>
                </p14:cNvPr>
                <p14:cNvContentPartPr/>
                <p14:nvPr/>
              </p14:nvContentPartPr>
              <p14:xfrm>
                <a:off x="802485" y="4084321"/>
                <a:ext cx="16560" cy="1062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7D184A10-805B-6648-82B1-2B3BF0D15BC7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71885" y="4053361"/>
                  <a:ext cx="781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C5948380-64D4-0049-B679-589288B69330}"/>
                    </a:ext>
                  </a:extLst>
                </p14:cNvPr>
                <p14:cNvContentPartPr/>
                <p14:nvPr/>
              </p14:nvContentPartPr>
              <p14:xfrm>
                <a:off x="892125" y="3754561"/>
                <a:ext cx="69480" cy="1386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C5948380-64D4-0049-B679-589288B69330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61525" y="3723961"/>
                  <a:ext cx="1310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5F0684B0-67A9-2B48-9DE6-F347B7D5B51A}"/>
                    </a:ext>
                  </a:extLst>
                </p14:cNvPr>
                <p14:cNvContentPartPr/>
                <p14:nvPr/>
              </p14:nvContentPartPr>
              <p14:xfrm>
                <a:off x="1030365" y="3603721"/>
                <a:ext cx="69480" cy="738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5F0684B0-67A9-2B48-9DE6-F347B7D5B51A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99765" y="3573121"/>
                  <a:ext cx="1310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EDF74FED-0CA1-DB4D-B716-D1A03AC9471D}"/>
                    </a:ext>
                  </a:extLst>
                </p14:cNvPr>
                <p14:cNvContentPartPr/>
                <p14:nvPr/>
              </p14:nvContentPartPr>
              <p14:xfrm>
                <a:off x="1303245" y="3384121"/>
                <a:ext cx="142920" cy="856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EDF74FED-0CA1-DB4D-B716-D1A03AC9471D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272645" y="3353521"/>
                  <a:ext cx="2041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A1E389F1-C1E7-D945-BEB2-AE02605548F3}"/>
                    </a:ext>
                  </a:extLst>
                </p14:cNvPr>
                <p14:cNvContentPartPr/>
                <p14:nvPr/>
              </p14:nvContentPartPr>
              <p14:xfrm>
                <a:off x="1653165" y="3229321"/>
                <a:ext cx="179640" cy="738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A1E389F1-C1E7-D945-BEB2-AE02605548F3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622565" y="3198721"/>
                  <a:ext cx="2408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F97815DF-AC02-5449-AC8B-C0650E9D8566}"/>
                    </a:ext>
                  </a:extLst>
                </p14:cNvPr>
                <p14:cNvContentPartPr/>
                <p14:nvPr/>
              </p14:nvContentPartPr>
              <p14:xfrm>
                <a:off x="2104965" y="3147961"/>
                <a:ext cx="806400" cy="532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F97815DF-AC02-5449-AC8B-C0650E9D8566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2074365" y="3117361"/>
                  <a:ext cx="8676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F43E9BE3-1F33-7B4B-A059-D760D9CBBD8B}"/>
                    </a:ext>
                  </a:extLst>
                </p14:cNvPr>
                <p14:cNvContentPartPr/>
                <p14:nvPr/>
              </p14:nvContentPartPr>
              <p14:xfrm>
                <a:off x="3900285" y="3144001"/>
                <a:ext cx="49320" cy="1062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F43E9BE3-1F33-7B4B-A059-D760D9CBBD8B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869685" y="3113041"/>
                  <a:ext cx="1105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263421F0-2816-134E-8E92-4353926E5375}"/>
                    </a:ext>
                  </a:extLst>
                </p14:cNvPr>
                <p14:cNvContentPartPr/>
                <p14:nvPr/>
              </p14:nvContentPartPr>
              <p14:xfrm>
                <a:off x="4001805" y="3375841"/>
                <a:ext cx="32760" cy="856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263421F0-2816-134E-8E92-4353926E5375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971205" y="3345241"/>
                  <a:ext cx="943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C38A9A20-7EE3-B741-96D2-A76AC1BADCF9}"/>
                    </a:ext>
                  </a:extLst>
                </p14:cNvPr>
                <p14:cNvContentPartPr/>
                <p14:nvPr/>
              </p14:nvContentPartPr>
              <p14:xfrm>
                <a:off x="4014045" y="3567361"/>
                <a:ext cx="12600" cy="532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C38A9A20-7EE3-B741-96D2-A76AC1BADCF9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983445" y="3536401"/>
                  <a:ext cx="738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0A98DB17-97E8-D044-95C1-B4210A21F8F1}"/>
                    </a:ext>
                  </a:extLst>
                </p14:cNvPr>
                <p14:cNvContentPartPr/>
                <p14:nvPr/>
              </p14:nvContentPartPr>
              <p14:xfrm>
                <a:off x="4050765" y="3758521"/>
                <a:ext cx="16560" cy="615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0A98DB17-97E8-D044-95C1-B4210A21F8F1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4020165" y="3727921"/>
                  <a:ext cx="781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0FBCD9FA-9838-D241-94B3-F5DA5F2F491D}"/>
                    </a:ext>
                  </a:extLst>
                </p14:cNvPr>
                <p14:cNvContentPartPr/>
                <p14:nvPr/>
              </p14:nvContentPartPr>
              <p14:xfrm>
                <a:off x="4050765" y="3868321"/>
                <a:ext cx="24840" cy="1674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0FBCD9FA-9838-D241-94B3-F5DA5F2F491D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020165" y="3837721"/>
                  <a:ext cx="860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0A38B505-5D0C-C84C-96D6-940FA3B519B5}"/>
                    </a:ext>
                  </a:extLst>
                </p14:cNvPr>
                <p14:cNvContentPartPr/>
                <p14:nvPr/>
              </p14:nvContentPartPr>
              <p14:xfrm>
                <a:off x="3940965" y="4198081"/>
                <a:ext cx="41040" cy="939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0A38B505-5D0C-C84C-96D6-940FA3B519B5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910365" y="4167481"/>
                  <a:ext cx="1022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607D8936-E992-F54C-95F8-F03A9A71ECE4}"/>
                    </a:ext>
                  </a:extLst>
                </p14:cNvPr>
                <p14:cNvContentPartPr/>
                <p14:nvPr/>
              </p14:nvContentPartPr>
              <p14:xfrm>
                <a:off x="3912525" y="4397521"/>
                <a:ext cx="24840" cy="615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607D8936-E992-F54C-95F8-F03A9A71ECE4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3881565" y="4366921"/>
                  <a:ext cx="860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4C5300AC-A717-714E-9717-12338BC288CA}"/>
                    </a:ext>
                  </a:extLst>
                </p14:cNvPr>
                <p14:cNvContentPartPr/>
                <p14:nvPr/>
              </p14:nvContentPartPr>
              <p14:xfrm>
                <a:off x="3859605" y="4548361"/>
                <a:ext cx="24840" cy="532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4C5300AC-A717-714E-9717-12338BC288CA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3828645" y="4517401"/>
                  <a:ext cx="860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7D0AD64C-9A17-4E4D-99B7-74E8594ABC47}"/>
                    </a:ext>
                  </a:extLst>
                </p14:cNvPr>
                <p14:cNvContentPartPr/>
                <p14:nvPr/>
              </p14:nvContentPartPr>
              <p14:xfrm>
                <a:off x="3835125" y="4670401"/>
                <a:ext cx="28800" cy="900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7D0AD64C-9A17-4E4D-99B7-74E8594ABC47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804525" y="4639801"/>
                  <a:ext cx="903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39BFC6A3-9CEA-7A48-96D1-163B5F143459}"/>
                    </a:ext>
                  </a:extLst>
                </p14:cNvPr>
                <p14:cNvContentPartPr/>
                <p14:nvPr/>
              </p14:nvContentPartPr>
              <p14:xfrm>
                <a:off x="3721005" y="4873801"/>
                <a:ext cx="53280" cy="572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39BFC6A3-9CEA-7A48-96D1-163B5F143459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690405" y="4843201"/>
                  <a:ext cx="1144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0D73E752-A1DD-674D-B3D5-C5A46665DBE3}"/>
                    </a:ext>
                  </a:extLst>
                </p14:cNvPr>
                <p14:cNvContentPartPr/>
                <p14:nvPr/>
              </p14:nvContentPartPr>
              <p14:xfrm>
                <a:off x="3664125" y="5187361"/>
                <a:ext cx="37080" cy="900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0D73E752-A1DD-674D-B3D5-C5A46665DBE3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633525" y="5156761"/>
                  <a:ext cx="982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CA616308-9E00-5140-B9A7-E209EF8085BC}"/>
                    </a:ext>
                  </a:extLst>
                </p14:cNvPr>
                <p14:cNvContentPartPr/>
                <p14:nvPr/>
              </p14:nvContentPartPr>
              <p14:xfrm>
                <a:off x="3318165" y="5431441"/>
                <a:ext cx="264960" cy="2772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CA616308-9E00-5140-B9A7-E209EF8085BC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287565" y="5400841"/>
                  <a:ext cx="32616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6AFEF45B-1B3D-CB4D-ACF4-9D11271FB075}"/>
                    </a:ext>
                  </a:extLst>
                </p14:cNvPr>
                <p14:cNvContentPartPr/>
                <p14:nvPr/>
              </p14:nvContentPartPr>
              <p14:xfrm>
                <a:off x="3106485" y="5834641"/>
                <a:ext cx="90000" cy="1022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6AFEF45B-1B3D-CB4D-ACF4-9D11271FB075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075885" y="5803681"/>
                  <a:ext cx="1512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57F666A7-C023-8146-8132-6CD9645D6D19}"/>
                    </a:ext>
                  </a:extLst>
                </p14:cNvPr>
                <p14:cNvContentPartPr/>
                <p14:nvPr/>
              </p14:nvContentPartPr>
              <p14:xfrm>
                <a:off x="2984445" y="6107161"/>
                <a:ext cx="24840" cy="2487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57F666A7-C023-8146-8132-6CD9645D6D19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953485" y="6076561"/>
                  <a:ext cx="8604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3690B368-E35D-1A45-912F-47EC2C046E31}"/>
                    </a:ext>
                  </a:extLst>
                </p14:cNvPr>
                <p14:cNvContentPartPr/>
                <p14:nvPr/>
              </p14:nvContentPartPr>
              <p14:xfrm>
                <a:off x="3065805" y="6428641"/>
                <a:ext cx="106200" cy="939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3690B368-E35D-1A45-912F-47EC2C046E31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035205" y="6398041"/>
                  <a:ext cx="1674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143F91FE-CA6D-F145-B7B6-F41F5DD6AE31}"/>
                    </a:ext>
                  </a:extLst>
                </p14:cNvPr>
                <p14:cNvContentPartPr/>
                <p14:nvPr/>
              </p14:nvContentPartPr>
              <p14:xfrm>
                <a:off x="3191805" y="6534481"/>
                <a:ext cx="191520" cy="493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143F91FE-CA6D-F145-B7B6-F41F5DD6AE31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161205" y="6503881"/>
                  <a:ext cx="2530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B1EA5C71-346D-6A4B-983F-2C6B70B2F6D0}"/>
                    </a:ext>
                  </a:extLst>
                </p14:cNvPr>
                <p14:cNvContentPartPr/>
                <p14:nvPr/>
              </p14:nvContentPartPr>
              <p14:xfrm>
                <a:off x="3546045" y="6599641"/>
                <a:ext cx="264960" cy="288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B1EA5C71-346D-6A4B-983F-2C6B70B2F6D0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515445" y="6569041"/>
                  <a:ext cx="3261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F4654507-BDF9-9047-9BFE-3DE19DA59DD4}"/>
                    </a:ext>
                  </a:extLst>
                </p14:cNvPr>
                <p14:cNvContentPartPr/>
                <p14:nvPr/>
              </p14:nvContentPartPr>
              <p14:xfrm>
                <a:off x="4054725" y="6510361"/>
                <a:ext cx="256680" cy="370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F4654507-BDF9-9047-9BFE-3DE19DA59DD4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024125" y="6479401"/>
                  <a:ext cx="3182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020E57D8-2E4F-A04F-8E92-4676BE5A2FCF}"/>
                    </a:ext>
                  </a:extLst>
                </p14:cNvPr>
                <p14:cNvContentPartPr/>
                <p14:nvPr/>
              </p14:nvContentPartPr>
              <p14:xfrm>
                <a:off x="4486365" y="6453121"/>
                <a:ext cx="277200" cy="288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020E57D8-2E4F-A04F-8E92-4676BE5A2FCF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455765" y="6422521"/>
                  <a:ext cx="3384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298B6C08-7CA7-854A-B827-5203C48F3F67}"/>
                    </a:ext>
                  </a:extLst>
                </p14:cNvPr>
                <p14:cNvContentPartPr/>
                <p14:nvPr/>
              </p14:nvContentPartPr>
              <p14:xfrm>
                <a:off x="5084685" y="6335041"/>
                <a:ext cx="199800" cy="532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298B6C08-7CA7-854A-B827-5203C48F3F67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5054085" y="6304441"/>
                  <a:ext cx="2610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F9B52BCE-BEB3-C746-A500-14CE427AB624}"/>
                    </a:ext>
                  </a:extLst>
                </p14:cNvPr>
                <p14:cNvContentPartPr/>
                <p14:nvPr/>
              </p14:nvContentPartPr>
              <p14:xfrm>
                <a:off x="5463405" y="6196801"/>
                <a:ext cx="220320" cy="655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F9B52BCE-BEB3-C746-A500-14CE427AB624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5432445" y="6166201"/>
                  <a:ext cx="2815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BBA13941-A5BA-3F4F-9DBE-F8C5E92649CA}"/>
                    </a:ext>
                  </a:extLst>
                </p14:cNvPr>
                <p14:cNvContentPartPr/>
                <p14:nvPr/>
              </p14:nvContentPartPr>
              <p14:xfrm>
                <a:off x="5959845" y="5508841"/>
                <a:ext cx="651600" cy="5540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BBA13941-A5BA-3F4F-9DBE-F8C5E92649CA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5929245" y="5478241"/>
                  <a:ext cx="713160" cy="61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F35EDDF4-8CBE-694B-8D31-E09FF6ACF3CA}"/>
                    </a:ext>
                  </a:extLst>
                </p14:cNvPr>
                <p14:cNvContentPartPr/>
                <p14:nvPr/>
              </p14:nvContentPartPr>
              <p14:xfrm>
                <a:off x="6794325" y="4869841"/>
                <a:ext cx="342360" cy="4604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F35EDDF4-8CBE-694B-8D31-E09FF6ACF3CA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6763725" y="4839241"/>
                  <a:ext cx="403560" cy="52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C62F2D2C-97B3-C24F-8D70-7B4A18479583}"/>
                    </a:ext>
                  </a:extLst>
                </p14:cNvPr>
                <p14:cNvContentPartPr/>
                <p14:nvPr/>
              </p14:nvContentPartPr>
              <p14:xfrm>
                <a:off x="7237845" y="4589041"/>
                <a:ext cx="20880" cy="1101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C62F2D2C-97B3-C24F-8D70-7B4A18479583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207245" y="4558081"/>
                  <a:ext cx="820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A3207C97-666E-2840-B66B-FB7CA2DF144C}"/>
                    </a:ext>
                  </a:extLst>
                </p14:cNvPr>
                <p14:cNvContentPartPr/>
                <p14:nvPr/>
              </p14:nvContentPartPr>
              <p14:xfrm>
                <a:off x="7201485" y="3575281"/>
                <a:ext cx="130680" cy="7902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A3207C97-666E-2840-B66B-FB7CA2DF144C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170525" y="3544681"/>
                  <a:ext cx="191880" cy="85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0B41FA19-E9E0-A44D-8F57-28D00812F54A}"/>
                    </a:ext>
                  </a:extLst>
                </p14:cNvPr>
                <p14:cNvContentPartPr/>
                <p14:nvPr/>
              </p14:nvContentPartPr>
              <p14:xfrm>
                <a:off x="7062885" y="3400321"/>
                <a:ext cx="77760" cy="777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0B41FA19-E9E0-A44D-8F57-28D00812F54A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032285" y="3369721"/>
                  <a:ext cx="1389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6CD5F7EF-4F59-444E-9FB1-87C47C6D554E}"/>
                    </a:ext>
                  </a:extLst>
                </p14:cNvPr>
                <p14:cNvContentPartPr/>
                <p14:nvPr/>
              </p14:nvContentPartPr>
              <p14:xfrm>
                <a:off x="6928605" y="3229321"/>
                <a:ext cx="49320" cy="5724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6CD5F7EF-4F59-444E-9FB1-87C47C6D554E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898005" y="3198721"/>
                  <a:ext cx="1105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3A3157BB-8F77-774B-8550-6F1F6AD27E98}"/>
                    </a:ext>
                  </a:extLst>
                </p14:cNvPr>
                <p14:cNvContentPartPr/>
                <p14:nvPr/>
              </p14:nvContentPartPr>
              <p14:xfrm>
                <a:off x="6716925" y="3115561"/>
                <a:ext cx="114480" cy="615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3A3157BB-8F77-774B-8550-6F1F6AD27E98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686325" y="3084601"/>
                  <a:ext cx="1756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9B5D921F-F529-2D48-87F6-2BE5395FC13D}"/>
                    </a:ext>
                  </a:extLst>
                </p14:cNvPr>
                <p14:cNvContentPartPr/>
                <p14:nvPr/>
              </p14:nvContentPartPr>
              <p14:xfrm>
                <a:off x="6529725" y="3050401"/>
                <a:ext cx="106200" cy="248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9B5D921F-F529-2D48-87F6-2BE5395FC13D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499125" y="3019441"/>
                  <a:ext cx="1674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E9CE95AD-CE43-DE43-AFDA-797DCDCCEA08}"/>
                    </a:ext>
                  </a:extLst>
                </p14:cNvPr>
                <p14:cNvContentPartPr/>
                <p14:nvPr/>
              </p14:nvContentPartPr>
              <p14:xfrm>
                <a:off x="6326325" y="3042121"/>
                <a:ext cx="159120" cy="43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E9CE95AD-CE43-DE43-AFDA-797DCDCCEA08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295365" y="3011521"/>
                  <a:ext cx="2203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D64E9BFB-24BC-4B4F-9BCC-9CCDA1ED5A5C}"/>
                    </a:ext>
                  </a:extLst>
                </p14:cNvPr>
                <p14:cNvContentPartPr/>
                <p14:nvPr/>
              </p14:nvContentPartPr>
              <p14:xfrm>
                <a:off x="5959845" y="3013681"/>
                <a:ext cx="191520" cy="126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D64E9BFB-24BC-4B4F-9BCC-9CCDA1ED5A5C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5929245" y="2983081"/>
                  <a:ext cx="2530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61919749-A45C-9C49-8500-9820878D7C3A}"/>
                    </a:ext>
                  </a:extLst>
                </p14:cNvPr>
                <p14:cNvContentPartPr/>
                <p14:nvPr/>
              </p14:nvContentPartPr>
              <p14:xfrm>
                <a:off x="5589405" y="2976961"/>
                <a:ext cx="236520" cy="165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61919749-A45C-9C49-8500-9820878D7C3A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5558805" y="2946361"/>
                  <a:ext cx="2977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41DCBD48-B3DB-D545-8754-72B4079A36ED}"/>
                    </a:ext>
                  </a:extLst>
                </p14:cNvPr>
                <p14:cNvContentPartPr/>
                <p14:nvPr/>
              </p14:nvContentPartPr>
              <p14:xfrm>
                <a:off x="4559445" y="2928001"/>
                <a:ext cx="863280" cy="2484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41DCBD48-B3DB-D545-8754-72B4079A36ED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4528845" y="2897401"/>
                  <a:ext cx="9248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4003AAC5-A639-FD45-9346-3CA9EF849B59}"/>
                    </a:ext>
                  </a:extLst>
                </p14:cNvPr>
                <p14:cNvContentPartPr/>
                <p14:nvPr/>
              </p14:nvContentPartPr>
              <p14:xfrm>
                <a:off x="4274685" y="2936281"/>
                <a:ext cx="130680" cy="248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4003AAC5-A639-FD45-9346-3CA9EF849B59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4244085" y="2905681"/>
                  <a:ext cx="1918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358FD5C0-0738-9149-9AFA-6B240D3AF1C0}"/>
                    </a:ext>
                  </a:extLst>
                </p14:cNvPr>
                <p14:cNvContentPartPr/>
                <p14:nvPr/>
              </p14:nvContentPartPr>
              <p14:xfrm>
                <a:off x="4063005" y="3009721"/>
                <a:ext cx="110160" cy="327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358FD5C0-0738-9149-9AFA-6B240D3AF1C0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4032405" y="2978761"/>
                  <a:ext cx="1717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57C1F55F-1D9D-C741-97A3-81AF9661A297}"/>
                    </a:ext>
                  </a:extLst>
                </p14:cNvPr>
                <p14:cNvContentPartPr/>
                <p14:nvPr/>
              </p14:nvContentPartPr>
              <p14:xfrm>
                <a:off x="3802365" y="3058321"/>
                <a:ext cx="208080" cy="12240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57C1F55F-1D9D-C741-97A3-81AF9661A297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3771765" y="3027721"/>
                  <a:ext cx="269280" cy="183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62DCE92E-6B14-B445-B689-C8A29912224C}"/>
                  </a:ext>
                </a:extLst>
              </p14:cNvPr>
              <p14:cNvContentPartPr/>
              <p14:nvPr/>
            </p14:nvContentPartPr>
            <p14:xfrm>
              <a:off x="5174325" y="3428761"/>
              <a:ext cx="73800" cy="856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62DCE92E-6B14-B445-B689-C8A29912224C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5143725" y="3398161"/>
                <a:ext cx="13500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2D5DF1E5-7E1D-7042-B64B-28BDC78B59D3}"/>
                  </a:ext>
                </a:extLst>
              </p14:cNvPr>
              <p14:cNvContentPartPr/>
              <p14:nvPr/>
            </p14:nvContentPartPr>
            <p14:xfrm>
              <a:off x="5626125" y="4813321"/>
              <a:ext cx="85680" cy="853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2D5DF1E5-7E1D-7042-B64B-28BDC78B59D3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5595525" y="4782721"/>
                <a:ext cx="14724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2910B033-05B6-AC44-AD3A-4EF8FDDE1F46}"/>
                  </a:ext>
                </a:extLst>
              </p14:cNvPr>
              <p14:cNvContentPartPr/>
              <p14:nvPr/>
            </p14:nvContentPartPr>
            <p14:xfrm>
              <a:off x="5027805" y="5969281"/>
              <a:ext cx="93960" cy="975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2910B033-05B6-AC44-AD3A-4EF8FDDE1F46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4997205" y="5938681"/>
                <a:ext cx="155160" cy="159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9" name="Group 108">
            <a:extLst>
              <a:ext uri="{FF2B5EF4-FFF2-40B4-BE49-F238E27FC236}">
                <a16:creationId xmlns:a16="http://schemas.microsoft.com/office/drawing/2014/main" id="{442DF9C1-FDCC-7D48-877A-38DD7FBCA457}"/>
              </a:ext>
            </a:extLst>
          </p:cNvPr>
          <p:cNvGrpSpPr/>
          <p:nvPr/>
        </p:nvGrpSpPr>
        <p:grpSpPr>
          <a:xfrm>
            <a:off x="5353245" y="3465481"/>
            <a:ext cx="224280" cy="231840"/>
            <a:chOff x="5353245" y="3465481"/>
            <a:chExt cx="224280" cy="23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1DA3E26-9C47-E74C-9346-F656DAFACDEB}"/>
                    </a:ext>
                  </a:extLst>
                </p14:cNvPr>
                <p14:cNvContentPartPr/>
                <p14:nvPr/>
              </p14:nvContentPartPr>
              <p14:xfrm>
                <a:off x="5353245" y="3465481"/>
                <a:ext cx="61560" cy="2196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1DA3E26-9C47-E74C-9346-F656DAFACDEB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5322645" y="3434881"/>
                  <a:ext cx="12276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7459F2EA-46F5-BE4C-B362-F56168C587B0}"/>
                    </a:ext>
                  </a:extLst>
                </p14:cNvPr>
                <p14:cNvContentPartPr/>
                <p14:nvPr/>
              </p14:nvContentPartPr>
              <p14:xfrm>
                <a:off x="5365485" y="3546841"/>
                <a:ext cx="73800" cy="327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7459F2EA-46F5-BE4C-B362-F56168C587B0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5334885" y="3516241"/>
                  <a:ext cx="1350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8F4D8B5C-82D4-224F-8F39-94D39528B3E5}"/>
                    </a:ext>
                  </a:extLst>
                </p14:cNvPr>
                <p14:cNvContentPartPr/>
                <p14:nvPr/>
              </p14:nvContentPartPr>
              <p14:xfrm>
                <a:off x="5487525" y="3612001"/>
                <a:ext cx="90000" cy="853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8F4D8B5C-82D4-224F-8F39-94D39528B3E5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5456925" y="3581401"/>
                  <a:ext cx="151200" cy="14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9CCCC801-225A-9241-B3E2-F5B7E962977E}"/>
              </a:ext>
            </a:extLst>
          </p:cNvPr>
          <p:cNvGrpSpPr/>
          <p:nvPr/>
        </p:nvGrpSpPr>
        <p:grpSpPr>
          <a:xfrm>
            <a:off x="5829525" y="4837081"/>
            <a:ext cx="216000" cy="293040"/>
            <a:chOff x="5829525" y="4837081"/>
            <a:chExt cx="216000" cy="29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F3BCC0A4-92A7-BF40-85AF-A4448DA53AA0}"/>
                    </a:ext>
                  </a:extLst>
                </p14:cNvPr>
                <p14:cNvContentPartPr/>
                <p14:nvPr/>
              </p14:nvContentPartPr>
              <p14:xfrm>
                <a:off x="5829525" y="4837081"/>
                <a:ext cx="45000" cy="1911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F3BCC0A4-92A7-BF40-85AF-A4448DA53AA0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5798925" y="4806481"/>
                  <a:ext cx="10656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D7C8B1CD-1C12-D84D-8B7F-409412092DE7}"/>
                    </a:ext>
                  </a:extLst>
                </p14:cNvPr>
                <p14:cNvContentPartPr/>
                <p14:nvPr/>
              </p14:nvContentPartPr>
              <p14:xfrm>
                <a:off x="5850405" y="4926721"/>
                <a:ext cx="48600" cy="248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D7C8B1CD-1C12-D84D-8B7F-409412092DE7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5819805" y="4896121"/>
                  <a:ext cx="1101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6FC53BDA-1E2B-B640-B3FC-45501A905CAB}"/>
                    </a:ext>
                  </a:extLst>
                </p14:cNvPr>
                <p14:cNvContentPartPr/>
                <p14:nvPr/>
              </p14:nvContentPartPr>
              <p14:xfrm>
                <a:off x="5910885" y="4975681"/>
                <a:ext cx="134640" cy="1544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6FC53BDA-1E2B-B640-B3FC-45501A905CAB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5880285" y="4945081"/>
                  <a:ext cx="196200" cy="21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490298A6-8BD5-CB4B-9C80-732FB644FAFD}"/>
              </a:ext>
            </a:extLst>
          </p:cNvPr>
          <p:cNvGrpSpPr/>
          <p:nvPr/>
        </p:nvGrpSpPr>
        <p:grpSpPr>
          <a:xfrm>
            <a:off x="4756725" y="5663641"/>
            <a:ext cx="246960" cy="309600"/>
            <a:chOff x="4756725" y="5663641"/>
            <a:chExt cx="246960" cy="30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2D51E165-68D0-5F44-9CBA-D1B90CD78693}"/>
                    </a:ext>
                  </a:extLst>
                </p14:cNvPr>
                <p14:cNvContentPartPr/>
                <p14:nvPr/>
              </p14:nvContentPartPr>
              <p14:xfrm>
                <a:off x="4775445" y="5663641"/>
                <a:ext cx="73800" cy="18756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2D51E165-68D0-5F44-9CBA-D1B90CD78693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4744845" y="5632681"/>
                  <a:ext cx="13500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4792FC08-3C20-BE41-8FDE-A5085C19A2A9}"/>
                    </a:ext>
                  </a:extLst>
                </p14:cNvPr>
                <p14:cNvContentPartPr/>
                <p14:nvPr/>
              </p14:nvContentPartPr>
              <p14:xfrm>
                <a:off x="4756725" y="5712241"/>
                <a:ext cx="149040" cy="532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4792FC08-3C20-BE41-8FDE-A5085C19A2A9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4726125" y="5681641"/>
                  <a:ext cx="2106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FC63594F-3075-4A41-92F2-1FD2C361F777}"/>
                    </a:ext>
                  </a:extLst>
                </p14:cNvPr>
                <p14:cNvContentPartPr/>
                <p14:nvPr/>
              </p14:nvContentPartPr>
              <p14:xfrm>
                <a:off x="4913685" y="5789641"/>
                <a:ext cx="90000" cy="1184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FC63594F-3075-4A41-92F2-1FD2C361F777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4883085" y="5759041"/>
                  <a:ext cx="1512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80AED725-9795-5041-937C-CCA23DAE6472}"/>
                    </a:ext>
                  </a:extLst>
                </p14:cNvPr>
                <p14:cNvContentPartPr/>
                <p14:nvPr/>
              </p14:nvContentPartPr>
              <p14:xfrm>
                <a:off x="4970565" y="5810161"/>
                <a:ext cx="12600" cy="1630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80AED725-9795-5041-937C-CCA23DAE6472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4939965" y="5779561"/>
                  <a:ext cx="73800" cy="22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E4A8C8EC-2F4F-5347-9D3B-D08D29133C25}"/>
              </a:ext>
            </a:extLst>
          </p:cNvPr>
          <p:cNvGrpSpPr/>
          <p:nvPr/>
        </p:nvGrpSpPr>
        <p:grpSpPr>
          <a:xfrm>
            <a:off x="2219085" y="4438201"/>
            <a:ext cx="423000" cy="447480"/>
            <a:chOff x="2219085" y="4438201"/>
            <a:chExt cx="423000" cy="44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F1A03037-0032-414C-B8B1-49725382FA76}"/>
                    </a:ext>
                  </a:extLst>
                </p14:cNvPr>
                <p14:cNvContentPartPr/>
                <p14:nvPr/>
              </p14:nvContentPartPr>
              <p14:xfrm>
                <a:off x="2471445" y="4548361"/>
                <a:ext cx="32760" cy="608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F1A03037-0032-414C-B8B1-49725382FA76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2440845" y="4517401"/>
                  <a:ext cx="943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B2D5BE95-E804-3F48-9C5B-CAE16AC1D7C0}"/>
                    </a:ext>
                  </a:extLst>
                </p14:cNvPr>
                <p14:cNvContentPartPr/>
                <p14:nvPr/>
              </p14:nvContentPartPr>
              <p14:xfrm>
                <a:off x="2556765" y="4824841"/>
                <a:ext cx="41040" cy="5724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B2D5BE95-E804-3F48-9C5B-CAE16AC1D7C0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2526165" y="4794241"/>
                  <a:ext cx="1022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BE01042A-4A09-A546-9EF2-7014A7FC3CC5}"/>
                    </a:ext>
                  </a:extLst>
                </p14:cNvPr>
                <p14:cNvContentPartPr/>
                <p14:nvPr/>
              </p14:nvContentPartPr>
              <p14:xfrm>
                <a:off x="2219085" y="4438201"/>
                <a:ext cx="175320" cy="2037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BE01042A-4A09-A546-9EF2-7014A7FC3CC5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2188485" y="4407601"/>
                  <a:ext cx="23688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836C897B-9B7D-9E4B-98AB-9AC58FFA46D8}"/>
                    </a:ext>
                  </a:extLst>
                </p14:cNvPr>
                <p14:cNvContentPartPr/>
                <p14:nvPr/>
              </p14:nvContentPartPr>
              <p14:xfrm>
                <a:off x="2487645" y="4527841"/>
                <a:ext cx="77760" cy="9000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836C897B-9B7D-9E4B-98AB-9AC58FFA46D8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2457045" y="4497241"/>
                  <a:ext cx="1389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13FDC5D3-B8BD-2E4F-B7F7-E497F5F2915E}"/>
                    </a:ext>
                  </a:extLst>
                </p14:cNvPr>
                <p14:cNvContentPartPr/>
                <p14:nvPr/>
              </p14:nvContentPartPr>
              <p14:xfrm>
                <a:off x="2536965" y="4784161"/>
                <a:ext cx="105120" cy="10152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13FDC5D3-B8BD-2E4F-B7F7-E497F5F2915E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2506365" y="4753561"/>
                  <a:ext cx="166680" cy="163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FE5DE5F-75ED-A749-959D-22094F01ED40}"/>
                  </a:ext>
                </a:extLst>
              </p14:cNvPr>
              <p14:cNvContentPartPr/>
              <p14:nvPr/>
            </p14:nvContentPartPr>
            <p14:xfrm>
              <a:off x="2076525" y="4181881"/>
              <a:ext cx="826560" cy="969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FE5DE5F-75ED-A749-959D-22094F01ED40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2045925" y="4151281"/>
                <a:ext cx="888120" cy="103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8D85FFC3-827C-D142-B7A3-0814D2CF5038}"/>
              </a:ext>
            </a:extLst>
          </p:cNvPr>
          <p:cNvGrpSpPr/>
          <p:nvPr/>
        </p:nvGrpSpPr>
        <p:grpSpPr>
          <a:xfrm>
            <a:off x="1360125" y="3681121"/>
            <a:ext cx="440280" cy="550080"/>
            <a:chOff x="1360125" y="3681121"/>
            <a:chExt cx="440280" cy="55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F9194E6-8E8D-3A4B-A738-82B1849DB45F}"/>
                    </a:ext>
                  </a:extLst>
                </p14:cNvPr>
                <p14:cNvContentPartPr/>
                <p14:nvPr/>
              </p14:nvContentPartPr>
              <p14:xfrm>
                <a:off x="1360125" y="3860761"/>
                <a:ext cx="220320" cy="3538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F9194E6-8E8D-3A4B-A738-82B1849DB45F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329525" y="3830161"/>
                  <a:ext cx="28152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9085A82-5B68-B145-B0A6-6763492F1C79}"/>
                    </a:ext>
                  </a:extLst>
                </p14:cNvPr>
                <p14:cNvContentPartPr/>
                <p14:nvPr/>
              </p14:nvContentPartPr>
              <p14:xfrm>
                <a:off x="1657485" y="4072081"/>
                <a:ext cx="48600" cy="1591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9085A82-5B68-B145-B0A6-6763492F1C79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626525" y="4041121"/>
                  <a:ext cx="1101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F9BCA54-619B-494A-87DE-6CB7CF735E9A}"/>
                    </a:ext>
                  </a:extLst>
                </p14:cNvPr>
                <p14:cNvContentPartPr/>
                <p14:nvPr/>
              </p14:nvContentPartPr>
              <p14:xfrm>
                <a:off x="1693845" y="3681121"/>
                <a:ext cx="37080" cy="2242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F9BCA54-619B-494A-87DE-6CB7CF735E9A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663245" y="3650521"/>
                  <a:ext cx="9828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8F9A8F6-3821-9D44-8C26-F3ED8D32CE56}"/>
                    </a:ext>
                  </a:extLst>
                </p14:cNvPr>
                <p14:cNvContentPartPr/>
                <p14:nvPr/>
              </p14:nvContentPartPr>
              <p14:xfrm>
                <a:off x="1640925" y="3734041"/>
                <a:ext cx="146520" cy="1544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8F9A8F6-3821-9D44-8C26-F3ED8D32CE56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610325" y="3703441"/>
                  <a:ext cx="2077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869CDDC-EB67-7546-80F3-8BFFC79C37EC}"/>
                    </a:ext>
                  </a:extLst>
                </p14:cNvPr>
                <p14:cNvContentPartPr/>
                <p14:nvPr/>
              </p14:nvContentPartPr>
              <p14:xfrm>
                <a:off x="1657485" y="3762481"/>
                <a:ext cx="142920" cy="532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869CDDC-EB67-7546-80F3-8BFFC79C37EC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626525" y="3731881"/>
                  <a:ext cx="204120" cy="11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ACC285D-9866-7C47-A9C8-56202ABE6DEA}"/>
              </a:ext>
            </a:extLst>
          </p:cNvPr>
          <p:cNvGrpSpPr/>
          <p:nvPr/>
        </p:nvGrpSpPr>
        <p:grpSpPr>
          <a:xfrm>
            <a:off x="5341005" y="5533321"/>
            <a:ext cx="387000" cy="507240"/>
            <a:chOff x="5341005" y="5533321"/>
            <a:chExt cx="387000" cy="50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75AE64E-8B45-A64E-BDE0-13F4929D752D}"/>
                    </a:ext>
                  </a:extLst>
                </p14:cNvPr>
                <p14:cNvContentPartPr/>
                <p14:nvPr/>
              </p14:nvContentPartPr>
              <p14:xfrm>
                <a:off x="5341005" y="5675881"/>
                <a:ext cx="12600" cy="86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75AE64E-8B45-A64E-BDE0-13F4929D752D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5310405" y="5644921"/>
                  <a:ext cx="738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F7500F7-4B93-F742-A972-0981D7572624}"/>
                    </a:ext>
                  </a:extLst>
                </p14:cNvPr>
                <p14:cNvContentPartPr/>
                <p14:nvPr/>
              </p14:nvContentPartPr>
              <p14:xfrm>
                <a:off x="5341005" y="5607121"/>
                <a:ext cx="175320" cy="3092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F7500F7-4B93-F742-A972-0981D7572624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5310405" y="5576161"/>
                  <a:ext cx="23688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27A2D2B-969A-434F-810B-F51D847D3448}"/>
                    </a:ext>
                  </a:extLst>
                </p14:cNvPr>
                <p14:cNvContentPartPr/>
                <p14:nvPr/>
              </p14:nvContentPartPr>
              <p14:xfrm>
                <a:off x="5528925" y="5801881"/>
                <a:ext cx="101520" cy="190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27A2D2B-969A-434F-810B-F51D847D3448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5498325" y="5771281"/>
                  <a:ext cx="16308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2106DF7-B914-3149-85AE-0CFC7033F515}"/>
                    </a:ext>
                  </a:extLst>
                </p14:cNvPr>
                <p14:cNvContentPartPr/>
                <p14:nvPr/>
              </p14:nvContentPartPr>
              <p14:xfrm>
                <a:off x="5601645" y="5858761"/>
                <a:ext cx="20880" cy="1818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2106DF7-B914-3149-85AE-0CFC7033F515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5571045" y="5828161"/>
                  <a:ext cx="8208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DC97F5D-4EA2-1E47-8AD6-18AE6E9C91EB}"/>
                    </a:ext>
                  </a:extLst>
                </p14:cNvPr>
                <p14:cNvContentPartPr/>
                <p14:nvPr/>
              </p14:nvContentPartPr>
              <p14:xfrm>
                <a:off x="5626125" y="5533321"/>
                <a:ext cx="45000" cy="1958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DC97F5D-4EA2-1E47-8AD6-18AE6E9C91EB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5595525" y="5502721"/>
                  <a:ext cx="10656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919ECFA-EC78-4141-ACA6-08760A72A33F}"/>
                    </a:ext>
                  </a:extLst>
                </p14:cNvPr>
                <p14:cNvContentPartPr/>
                <p14:nvPr/>
              </p14:nvContentPartPr>
              <p14:xfrm>
                <a:off x="5609925" y="5577961"/>
                <a:ext cx="90000" cy="1324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919ECFA-EC78-4141-ACA6-08760A72A33F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5578965" y="5547361"/>
                  <a:ext cx="1512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B872ECB-B6F3-EC44-920A-303744003750}"/>
                    </a:ext>
                  </a:extLst>
                </p14:cNvPr>
                <p14:cNvContentPartPr/>
                <p14:nvPr/>
              </p14:nvContentPartPr>
              <p14:xfrm>
                <a:off x="5591205" y="5594161"/>
                <a:ext cx="136800" cy="49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B872ECB-B6F3-EC44-920A-303744003750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5560605" y="5563561"/>
                  <a:ext cx="198360" cy="11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DA65D47-B917-364C-A0A8-28DF886E9060}"/>
              </a:ext>
            </a:extLst>
          </p:cNvPr>
          <p:cNvGrpSpPr/>
          <p:nvPr/>
        </p:nvGrpSpPr>
        <p:grpSpPr>
          <a:xfrm>
            <a:off x="5850045" y="3432721"/>
            <a:ext cx="358200" cy="517320"/>
            <a:chOff x="5850045" y="3432721"/>
            <a:chExt cx="358200" cy="51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6107ABF-C061-3D45-9138-EF2353DC0A1D}"/>
                    </a:ext>
                  </a:extLst>
                </p14:cNvPr>
                <p14:cNvContentPartPr/>
                <p14:nvPr/>
              </p14:nvContentPartPr>
              <p14:xfrm>
                <a:off x="5850045" y="3536761"/>
                <a:ext cx="195840" cy="3232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6107ABF-C061-3D45-9138-EF2353DC0A1D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5819445" y="3506161"/>
                  <a:ext cx="25704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6C5B84D-6EB1-2A46-AE90-2FF7330DD394}"/>
                    </a:ext>
                  </a:extLst>
                </p14:cNvPr>
                <p14:cNvContentPartPr/>
                <p14:nvPr/>
              </p14:nvContentPartPr>
              <p14:xfrm>
                <a:off x="5958045" y="3790921"/>
                <a:ext cx="169200" cy="1591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6C5B84D-6EB1-2A46-AE90-2FF7330DD394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5927445" y="3760321"/>
                  <a:ext cx="2304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F4A16E5-2B73-5B45-B474-5237058F3F06}"/>
                    </a:ext>
                  </a:extLst>
                </p14:cNvPr>
                <p14:cNvContentPartPr/>
                <p14:nvPr/>
              </p14:nvContentPartPr>
              <p14:xfrm>
                <a:off x="6122565" y="3432721"/>
                <a:ext cx="85680" cy="171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F4A16E5-2B73-5B45-B474-5237058F3F06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6091965" y="3402121"/>
                  <a:ext cx="14724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0BF3EC0-7F99-284D-A63F-1F2A21082095}"/>
                    </a:ext>
                  </a:extLst>
                </p14:cNvPr>
                <p14:cNvContentPartPr/>
                <p14:nvPr/>
              </p14:nvContentPartPr>
              <p14:xfrm>
                <a:off x="6134805" y="3457201"/>
                <a:ext cx="41040" cy="1267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0BF3EC0-7F99-284D-A63F-1F2A21082095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6104205" y="3426601"/>
                  <a:ext cx="1022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B8B3BDA-7628-A74F-8CE0-F3C9E3002CC9}"/>
                    </a:ext>
                  </a:extLst>
                </p14:cNvPr>
                <p14:cNvContentPartPr/>
                <p14:nvPr/>
              </p14:nvContentPartPr>
              <p14:xfrm>
                <a:off x="6122565" y="3497881"/>
                <a:ext cx="85680" cy="370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B8B3BDA-7628-A74F-8CE0-F3C9E3002CC9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6091965" y="3467281"/>
                  <a:ext cx="147240" cy="9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AA2C2EF-2C49-E446-B204-3D110906DF16}"/>
              </a:ext>
            </a:extLst>
          </p:cNvPr>
          <p:cNvGrpSpPr/>
          <p:nvPr/>
        </p:nvGrpSpPr>
        <p:grpSpPr>
          <a:xfrm>
            <a:off x="6000525" y="4279441"/>
            <a:ext cx="354600" cy="476640"/>
            <a:chOff x="6000525" y="4279441"/>
            <a:chExt cx="354600" cy="47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43BCCB6-954C-1A49-BD23-B2D007DC6D16}"/>
                    </a:ext>
                  </a:extLst>
                </p14:cNvPr>
                <p14:cNvContentPartPr/>
                <p14:nvPr/>
              </p14:nvContentPartPr>
              <p14:xfrm>
                <a:off x="6000525" y="4373041"/>
                <a:ext cx="191520" cy="2811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43BCCB6-954C-1A49-BD23-B2D007DC6D16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5969925" y="4342441"/>
                  <a:ext cx="25308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AF5E8E8-52B1-9941-A18A-5BFA2B00C154}"/>
                    </a:ext>
                  </a:extLst>
                </p14:cNvPr>
                <p14:cNvContentPartPr/>
                <p14:nvPr/>
              </p14:nvContentPartPr>
              <p14:xfrm>
                <a:off x="6187725" y="4580761"/>
                <a:ext cx="77400" cy="1753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AF5E8E8-52B1-9941-A18A-5BFA2B00C154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6157125" y="4550161"/>
                  <a:ext cx="1386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66089DB-5FF3-AB4B-95B8-302BE40938CB}"/>
                    </a:ext>
                  </a:extLst>
                </p14:cNvPr>
                <p14:cNvContentPartPr/>
                <p14:nvPr/>
              </p14:nvContentPartPr>
              <p14:xfrm>
                <a:off x="6256845" y="4279441"/>
                <a:ext cx="61560" cy="1796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66089DB-5FF3-AB4B-95B8-302BE40938CB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6226245" y="4248841"/>
                  <a:ext cx="12276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8301AF1-3A40-6444-B883-C608E4187C39}"/>
                    </a:ext>
                  </a:extLst>
                </p14:cNvPr>
                <p14:cNvContentPartPr/>
                <p14:nvPr/>
              </p14:nvContentPartPr>
              <p14:xfrm>
                <a:off x="6256845" y="4336681"/>
                <a:ext cx="65520" cy="1144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8301AF1-3A40-6444-B883-C608E4187C39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6226245" y="4305721"/>
                  <a:ext cx="1267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210EDCA-68A5-7C43-B443-DD04B9B59F76}"/>
                    </a:ext>
                  </a:extLst>
                </p14:cNvPr>
                <p14:cNvContentPartPr/>
                <p14:nvPr/>
              </p14:nvContentPartPr>
              <p14:xfrm>
                <a:off x="6265125" y="4356841"/>
                <a:ext cx="90000" cy="327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210EDCA-68A5-7C43-B443-DD04B9B59F76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6234525" y="4326241"/>
                  <a:ext cx="151200" cy="94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507092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B3AFD-5B3F-594D-812B-458130352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structural 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117341-A9E8-BA45-ADB5-A9CF773C55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∁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 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:</m:t>
                    </m:r>
                    <m:d>
                      <m:dPr>
                        <m:begChr m:val="|"/>
                        <m:endChr m:val="|"/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 }</m:t>
                    </m:r>
                  </m:oMath>
                </a14:m>
                <a:endParaRPr lang="en-US" b="0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∁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: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𝑖𝑠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𝑚𝑖𝑛𝑐𝑢𝑡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𝑓𝑜𝑟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𝑠𝑜𝑚𝑒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−2, </m:t>
                    </m:r>
                    <m:d>
                      <m:dPr>
                        <m:begChr m:val="|"/>
                        <m:endChr m:val="|"/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−1}</m:t>
                    </m:r>
                  </m:oMath>
                </a14:m>
                <a:endParaRPr lang="en-US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∁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∁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.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and computable in similar time</a:t>
                </a:r>
              </a:p>
              <a:p>
                <a:r>
                  <a:rPr lang="en-US" dirty="0">
                    <a:ea typeface="Cambria Math" panose="02040503050406030204" pitchFamily="18" charset="0"/>
                  </a:rPr>
                  <a:t>By structural lemma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endParaRPr lang="en-US" dirty="0"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117341-A9E8-BA45-ADB5-A9CF773C55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36" t="-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72993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B3AFD-5B3F-594D-812B-458130352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structural lemma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4D05FE-F16E-4249-BB03-F1C2EEE96C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High-Level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117341-A9E8-BA45-ADB5-A9CF773C55E2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b="1" dirty="0"/>
                  <a:t>Base case: </a:t>
                </a:r>
                <a:r>
                  <a:rPr lang="en-US" dirty="0">
                    <a:solidFill>
                      <a:srgbClr val="FF0000"/>
                    </a:solidFill>
                  </a:rPr>
                  <a:t>k=1</a:t>
                </a:r>
                <a:r>
                  <a:rPr lang="en-US" dirty="0"/>
                  <a:t>, output </a:t>
                </a:r>
                <a:r>
                  <a:rPr lang="en-US" dirty="0">
                    <a:solidFill>
                      <a:srgbClr val="FF0000"/>
                    </a:solidFill>
                  </a:rPr>
                  <a:t>V</a:t>
                </a:r>
              </a:p>
              <a:p>
                <a:r>
                  <a:rPr lang="en-US" dirty="0"/>
                  <a:t>Find smallest part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/>
              </a:p>
              <a:p>
                <a:r>
                  <a:rPr lang="en-US" dirty="0"/>
                  <a:t>Recursively partition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’=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into </a:t>
                </a:r>
                <a:r>
                  <a:rPr lang="en-US" dirty="0">
                    <a:solidFill>
                      <a:srgbClr val="FF0000"/>
                    </a:solidFill>
                  </a:rPr>
                  <a:t>k-1</a:t>
                </a:r>
                <a:r>
                  <a:rPr lang="en-US" dirty="0"/>
                  <a:t> parts. Output these parts along 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117341-A9E8-BA45-ADB5-A9CF773C55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1418" t="-1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B50BC5-B7ED-9144-8312-924E3C5C65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Detailed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9AE3565C-85BE-C046-BAD7-E5899E732063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b="1" dirty="0"/>
                  <a:t>Base case: </a:t>
                </a:r>
                <a:r>
                  <a:rPr lang="en-US" dirty="0">
                    <a:solidFill>
                      <a:srgbClr val="FF0000"/>
                    </a:solidFill>
                  </a:rPr>
                  <a:t>k=1</a:t>
                </a:r>
                <a:r>
                  <a:rPr lang="en-US" dirty="0"/>
                  <a:t>, output </a:t>
                </a:r>
                <a:r>
                  <a:rPr lang="en-US" dirty="0">
                    <a:solidFill>
                      <a:srgbClr val="FF0000"/>
                    </a:solidFill>
                  </a:rPr>
                  <a:t>V</a:t>
                </a:r>
              </a:p>
              <a:p>
                <a:r>
                  <a:rPr lang="en-US" dirty="0"/>
                  <a:t>Compute candidate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where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/>
                  <a:t>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b="0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dirty="0"/>
                  <a:t> Recursively partition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’=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into </a:t>
                </a:r>
                <a:r>
                  <a:rPr lang="en-US" dirty="0">
                    <a:solidFill>
                      <a:srgbClr val="FF0000"/>
                    </a:solidFill>
                  </a:rPr>
                  <a:t>k-1</a:t>
                </a:r>
                <a:r>
                  <a:rPr lang="en-US" dirty="0"/>
                  <a:t> parts. Compute value of k-partition obtained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Output least cost k-partition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9AE3565C-85BE-C046-BAD7-E5899E7320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>
                <a:blip r:embed="rId3"/>
                <a:stretch>
                  <a:fillRect l="-1064" t="-1825" r="-2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01798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14AB2-84EA-CB45-B935-5AAE762A7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5F977884-0BC4-D54B-91E3-2FD8414ECC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𝑝𝑜𝑙𝑦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0" dirty="0">
                    <a:solidFill>
                      <a:schemeClr val="accent1">
                        <a:lumMod val="75000"/>
                      </a:schemeClr>
                    </a:solidFill>
                  </a:rPr>
                  <a:t>leading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sup>
                    </m:sSup>
                  </m:oMath>
                </a14:m>
                <a:endParaRPr lang="en-US" b="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188427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188427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188427"/>
                    </a:solidFill>
                  </a:rPr>
                  <a:t>[Kamidoi-Yoshida-Nagamochi’07]  </a:t>
                </a:r>
                <a:r>
                  <a:rPr lang="en-US" dirty="0"/>
                  <a:t>refine </a:t>
                </a:r>
                <a:r>
                  <a:rPr lang="en-US" dirty="0">
                    <a:solidFill>
                      <a:srgbClr val="188427"/>
                    </a:solidFill>
                  </a:rPr>
                  <a:t>[GH] </a:t>
                </a:r>
                <a:r>
                  <a:rPr lang="en-US" dirty="0"/>
                  <a:t>approach via </a:t>
                </a:r>
                <a:r>
                  <a:rPr lang="en-US" i="1" dirty="0"/>
                  <a:t>divide-and-conquer</a:t>
                </a:r>
                <a:r>
                  <a:rPr lang="en-US" dirty="0"/>
                  <a:t> (requires modified structural lemma) and obtain running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5F977884-0BC4-D54B-91E3-2FD8414ECC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43416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6900F-82CD-9C44-9EAA-E940B6810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Comments on Proof of Structural 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36B4B0-26E8-7C4F-8096-37ECF05473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Proof relies 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being </a:t>
                </a:r>
                <a:r>
                  <a:rPr lang="en-US" i="1" dirty="0"/>
                  <a:t>smallest part</a:t>
                </a:r>
              </a:p>
              <a:p>
                <a:r>
                  <a:rPr lang="en-US" dirty="0">
                    <a:solidFill>
                      <a:srgbClr val="188427"/>
                    </a:solidFill>
                  </a:rPr>
                  <a:t>[GH] </a:t>
                </a:r>
                <a:r>
                  <a:rPr lang="en-US" dirty="0"/>
                  <a:t>use graph cut function properties and it is somewhat hard to understand proof</a:t>
                </a:r>
              </a:p>
              <a:p>
                <a:r>
                  <a:rPr lang="en-US" dirty="0">
                    <a:solidFill>
                      <a:srgbClr val="188427"/>
                    </a:solidFill>
                  </a:rPr>
                  <a:t>[Queyranne’98] </a:t>
                </a:r>
                <a:r>
                  <a:rPr lang="en-US" dirty="0"/>
                  <a:t>claimed that </a:t>
                </a:r>
                <a:r>
                  <a:rPr lang="en-US" dirty="0">
                    <a:solidFill>
                      <a:srgbClr val="188427"/>
                    </a:solidFill>
                  </a:rPr>
                  <a:t>[GH] </a:t>
                </a:r>
                <a:r>
                  <a:rPr lang="en-US" dirty="0"/>
                  <a:t>proof generalizes to </a:t>
                </a:r>
                <a:r>
                  <a:rPr lang="en-US" dirty="0" err="1"/>
                  <a:t>Sym</a:t>
                </a:r>
                <a:r>
                  <a:rPr lang="en-US" dirty="0"/>
                  <a:t>-Submodular-k-Part to identify smallest part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rgbClr val="188427"/>
                    </a:solidFill>
                  </a:rPr>
                  <a:t>[Chandrasekaran-C’20] </a:t>
                </a:r>
                <a:r>
                  <a:rPr lang="en-US" dirty="0"/>
                  <a:t>New correct proof that relies only on </a:t>
                </a:r>
                <a:r>
                  <a:rPr lang="en-US" dirty="0" err="1"/>
                  <a:t>submodularity</a:t>
                </a:r>
                <a:r>
                  <a:rPr lang="en-US" dirty="0"/>
                  <a:t> and symmetry. </a:t>
                </a:r>
                <a:r>
                  <a:rPr lang="en-US" i="1" dirty="0"/>
                  <a:t>Caveat:</a:t>
                </a:r>
                <a:r>
                  <a:rPr lang="en-US" dirty="0"/>
                  <a:t> identifying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not sufficient to solve </a:t>
                </a:r>
                <a:r>
                  <a:rPr lang="en-US" dirty="0" err="1"/>
                  <a:t>Sym</a:t>
                </a:r>
                <a:r>
                  <a:rPr lang="en-US" dirty="0"/>
                  <a:t>-Submodular-k-Part but proof simplifies Graph k-Cut algorithm of </a:t>
                </a:r>
                <a:r>
                  <a:rPr lang="en-US" dirty="0">
                    <a:solidFill>
                      <a:srgbClr val="188427"/>
                    </a:solidFill>
                  </a:rPr>
                  <a:t>[GH]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36B4B0-26E8-7C4F-8096-37ECF05473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64" t="-1290" r="-518" b="-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11105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5F1B2-AD50-F940-9612-54C3FF108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Hypergraph k-Cut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CE7E84-AFFD-1E4E-85E6-600E9F8170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188427"/>
                    </a:solidFill>
                  </a:rPr>
                  <a:t>[Chandrasekaran-C’20]</a:t>
                </a:r>
              </a:p>
              <a:p>
                <a:pPr marL="0" indent="0">
                  <a:buNone/>
                </a:pPr>
                <a:r>
                  <a:rPr lang="en-US" dirty="0"/>
                  <a:t>Two deterministic algorithms</a:t>
                </a:r>
              </a:p>
              <a:p>
                <a:r>
                  <a:rPr lang="en-US" dirty="0"/>
                  <a:t>Simpler one running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Divide-and-conquer approach in time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Inspired by ideas in </a:t>
                </a:r>
                <a:r>
                  <a:rPr lang="en-US" dirty="0">
                    <a:solidFill>
                      <a:srgbClr val="188427"/>
                    </a:solidFill>
                  </a:rPr>
                  <a:t>[GH’88], [OFN’12], [KYN’07]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CE7E84-AFFD-1E4E-85E6-600E9F8170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9" t="-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49850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FF510-C529-4244-9CCE-7D04CF210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Algorithmic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8E76C-2FBF-2D4F-A977-F62263754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Try to generalize </a:t>
            </a:r>
            <a:r>
              <a:rPr lang="en-US" dirty="0">
                <a:solidFill>
                  <a:srgbClr val="188427"/>
                </a:solidFill>
              </a:rPr>
              <a:t>[GH]</a:t>
            </a:r>
          </a:p>
          <a:p>
            <a:r>
              <a:rPr lang="en-US" dirty="0"/>
              <a:t>Identify </a:t>
            </a:r>
            <a:r>
              <a:rPr lang="en-US" i="1" dirty="0"/>
              <a:t>smallest</a:t>
            </a:r>
            <a:r>
              <a:rPr lang="en-US" dirty="0"/>
              <a:t> part via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S-T</a:t>
            </a:r>
            <a:r>
              <a:rPr lang="en-US" dirty="0"/>
              <a:t> cuts</a:t>
            </a:r>
          </a:p>
          <a:p>
            <a:r>
              <a:rPr lang="en-US" b="1" dirty="0"/>
              <a:t>Difficulties:</a:t>
            </a:r>
          </a:p>
          <a:p>
            <a:pPr lvl="1"/>
            <a:r>
              <a:rPr lang="en-US" dirty="0"/>
              <a:t>Hypergraph k-cut is </a:t>
            </a:r>
            <a:r>
              <a:rPr lang="en-US" i="1" dirty="0"/>
              <a:t>not</a:t>
            </a:r>
            <a:r>
              <a:rPr lang="en-US" dirty="0"/>
              <a:t> special case of </a:t>
            </a:r>
            <a:r>
              <a:rPr lang="en-US" dirty="0" err="1"/>
              <a:t>Sym-Submod</a:t>
            </a:r>
            <a:r>
              <a:rPr lang="en-US" dirty="0"/>
              <a:t> k-Part.  In fact natural generalization of structural  lemma with </a:t>
            </a:r>
            <a:r>
              <a:rPr lang="en-US" dirty="0">
                <a:solidFill>
                  <a:srgbClr val="FF0000"/>
                </a:solidFill>
              </a:rPr>
              <a:t>|S| = k-1 </a:t>
            </a:r>
            <a:r>
              <a:rPr lang="en-US" dirty="0"/>
              <a:t>is </a:t>
            </a:r>
            <a:r>
              <a:rPr lang="en-US" i="1" dirty="0"/>
              <a:t>false</a:t>
            </a:r>
          </a:p>
          <a:p>
            <a:pPr lvl="1"/>
            <a:r>
              <a:rPr lang="en-US" dirty="0"/>
              <a:t>For general </a:t>
            </a:r>
            <a:r>
              <a:rPr lang="en-US" dirty="0" err="1"/>
              <a:t>Submod</a:t>
            </a:r>
            <a:r>
              <a:rPr lang="en-US" dirty="0"/>
              <a:t> k-Partition, “smallest” part not meaningful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5382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7C7C0-6F68-9B49-B2EF-91ED1AAD7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Algorithmic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D864F-1CCA-1A4F-A968-7B3633D08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Key insight: </a:t>
            </a:r>
            <a:r>
              <a:rPr lang="en-US" dirty="0"/>
              <a:t>Can identify </a:t>
            </a:r>
            <a:r>
              <a:rPr lang="en-US" i="1" dirty="0"/>
              <a:t>any</a:t>
            </a:r>
            <a:r>
              <a:rPr lang="en-US" dirty="0"/>
              <a:t> part via S-T cuts! </a:t>
            </a:r>
          </a:p>
          <a:p>
            <a:r>
              <a:rPr lang="en-US" dirty="0"/>
              <a:t>Specific to Hypergraph cut function and relies on its properties</a:t>
            </a:r>
          </a:p>
          <a:p>
            <a:r>
              <a:rPr lang="en-US" dirty="0"/>
              <a:t>Key idea, specific conjecture, and proof </a:t>
            </a:r>
            <a:r>
              <a:rPr lang="en-US" i="1" dirty="0"/>
              <a:t>partly</a:t>
            </a:r>
            <a:r>
              <a:rPr lang="en-US" dirty="0"/>
              <a:t> inspired by extensive experiments on small instances</a:t>
            </a:r>
          </a:p>
        </p:txBody>
      </p:sp>
    </p:spTree>
    <p:extLst>
      <p:ext uri="{BB962C8B-B14F-4D97-AF65-F5344CB8AC3E}">
        <p14:creationId xmlns:p14="http://schemas.microsoft.com/office/powerpoint/2010/main" val="27909964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EF34F-A01C-CA4B-AEEC-A37AC9DD0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Structural 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FCE1FF-E96C-1849-B177-937CD3E4AE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99318" y="1709058"/>
                <a:ext cx="7345363" cy="393192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is optimum partition (assume unique for simplicity, otherwise need maximality)</a:t>
                </a:r>
              </a:p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be an </a:t>
                </a:r>
                <a:r>
                  <a:rPr lang="en-US" i="1" dirty="0"/>
                  <a:t>arbitrary </a:t>
                </a:r>
                <a:r>
                  <a:rPr lang="en-US" dirty="0"/>
                  <a:t>part.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FCE1FF-E96C-1849-B177-937CD3E4AE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99318" y="1709058"/>
                <a:ext cx="7345363" cy="3931920"/>
              </a:xfrm>
              <a:blipFill>
                <a:blip r:embed="rId2"/>
                <a:stretch>
                  <a:fillRect l="-1209" t="-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9" name="Group 88">
            <a:extLst>
              <a:ext uri="{FF2B5EF4-FFF2-40B4-BE49-F238E27FC236}">
                <a16:creationId xmlns:a16="http://schemas.microsoft.com/office/drawing/2014/main" id="{D7787E8B-2788-3A4A-B406-719ACA2EB7B0}"/>
              </a:ext>
            </a:extLst>
          </p:cNvPr>
          <p:cNvGrpSpPr/>
          <p:nvPr/>
        </p:nvGrpSpPr>
        <p:grpSpPr>
          <a:xfrm>
            <a:off x="2811420" y="3503658"/>
            <a:ext cx="3504600" cy="2535840"/>
            <a:chOff x="2811420" y="3503658"/>
            <a:chExt cx="3504600" cy="253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CEB5A59-D7B6-5245-9942-B04B9C961660}"/>
                    </a:ext>
                  </a:extLst>
                </p14:cNvPr>
                <p14:cNvContentPartPr/>
                <p14:nvPr/>
              </p14:nvContentPartPr>
              <p14:xfrm>
                <a:off x="4948380" y="3503658"/>
                <a:ext cx="1367640" cy="8632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CEB5A59-D7B6-5245-9942-B04B9C96166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917420" y="3472698"/>
                  <a:ext cx="1428840" cy="9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9ADFF7E-D808-4E4D-99A2-C9BEF6438136}"/>
                    </a:ext>
                  </a:extLst>
                </p14:cNvPr>
                <p14:cNvContentPartPr/>
                <p14:nvPr/>
              </p14:nvContentPartPr>
              <p14:xfrm>
                <a:off x="4728420" y="4826658"/>
                <a:ext cx="1355760" cy="12013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9ADFF7E-D808-4E4D-99A2-C9BEF643813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697460" y="4795698"/>
                  <a:ext cx="1416960" cy="12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4CE87A5-656B-4247-A527-D8C4F2013639}"/>
                    </a:ext>
                  </a:extLst>
                </p14:cNvPr>
                <p14:cNvContentPartPr/>
                <p14:nvPr/>
              </p14:nvContentPartPr>
              <p14:xfrm>
                <a:off x="5192460" y="3727938"/>
                <a:ext cx="106200" cy="1137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4CE87A5-656B-4247-A527-D8C4F201363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161500" y="3696978"/>
                  <a:ext cx="1674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3369EDA-538D-C443-8A08-08017579F891}"/>
                    </a:ext>
                  </a:extLst>
                </p14:cNvPr>
                <p14:cNvContentPartPr/>
                <p14:nvPr/>
              </p14:nvContentPartPr>
              <p14:xfrm>
                <a:off x="5689980" y="3735858"/>
                <a:ext cx="129600" cy="691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3369EDA-538D-C443-8A08-08017579F89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659020" y="3704898"/>
                  <a:ext cx="1908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95795DF-E367-5540-B026-2599D1935FD3}"/>
                    </a:ext>
                  </a:extLst>
                </p14:cNvPr>
                <p14:cNvContentPartPr/>
                <p14:nvPr/>
              </p14:nvContentPartPr>
              <p14:xfrm>
                <a:off x="5648940" y="4106658"/>
                <a:ext cx="113760" cy="81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95795DF-E367-5540-B026-2599D1935FD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618078" y="4075698"/>
                  <a:ext cx="174767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63EE686-442D-6844-B1B4-743B1BE04699}"/>
                    </a:ext>
                  </a:extLst>
                </p14:cNvPr>
                <p14:cNvContentPartPr/>
                <p14:nvPr/>
              </p14:nvContentPartPr>
              <p14:xfrm>
                <a:off x="4932540" y="5547378"/>
                <a:ext cx="105120" cy="1461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63EE686-442D-6844-B1B4-743B1BE0469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901686" y="5516342"/>
                  <a:ext cx="166111" cy="2075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CC4700D-61B5-1744-912E-B5D91AC4DB8B}"/>
                    </a:ext>
                  </a:extLst>
                </p14:cNvPr>
                <p14:cNvContentPartPr/>
                <p14:nvPr/>
              </p14:nvContentPartPr>
              <p14:xfrm>
                <a:off x="5306580" y="5079378"/>
                <a:ext cx="118080" cy="1220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CC4700D-61B5-1744-912E-B5D91AC4DB8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275620" y="5048418"/>
                  <a:ext cx="1792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2EC3909-3C58-694C-A791-8CD93CFA30BC}"/>
                    </a:ext>
                  </a:extLst>
                </p14:cNvPr>
                <p14:cNvContentPartPr/>
                <p14:nvPr/>
              </p14:nvContentPartPr>
              <p14:xfrm>
                <a:off x="2811420" y="3772218"/>
                <a:ext cx="1547280" cy="9367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2EC3909-3C58-694C-A791-8CD93CFA30B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780460" y="3741246"/>
                  <a:ext cx="1608480" cy="9979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D2CA1A9-A300-CA4C-AD24-973603DD195B}"/>
                    </a:ext>
                  </a:extLst>
                </p14:cNvPr>
                <p14:cNvContentPartPr/>
                <p14:nvPr/>
              </p14:nvContentPartPr>
              <p14:xfrm>
                <a:off x="3633660" y="4098018"/>
                <a:ext cx="110160" cy="1551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D2CA1A9-A300-CA4C-AD24-973603DD195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602700" y="4067058"/>
                  <a:ext cx="1713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975ADE8-D927-D044-8E4A-AC32F8D9EBA8}"/>
                    </a:ext>
                  </a:extLst>
                </p14:cNvPr>
                <p14:cNvContentPartPr/>
                <p14:nvPr/>
              </p14:nvContentPartPr>
              <p14:xfrm>
                <a:off x="3182220" y="4936458"/>
                <a:ext cx="1172160" cy="11030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975ADE8-D927-D044-8E4A-AC32F8D9EBA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151260" y="4905498"/>
                  <a:ext cx="1233360" cy="11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25EBD82-CF94-044B-96D4-6D7C5B6A4697}"/>
                    </a:ext>
                  </a:extLst>
                </p14:cNvPr>
                <p14:cNvContentPartPr/>
                <p14:nvPr/>
              </p14:nvContentPartPr>
              <p14:xfrm>
                <a:off x="3816540" y="5170458"/>
                <a:ext cx="102240" cy="1447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25EBD82-CF94-044B-96D4-6D7C5B6A469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785580" y="5139498"/>
                  <a:ext cx="1634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30EC470-5449-EB40-B843-EDE8B1AA5D5D}"/>
                    </a:ext>
                  </a:extLst>
                </p14:cNvPr>
                <p14:cNvContentPartPr/>
                <p14:nvPr/>
              </p14:nvContentPartPr>
              <p14:xfrm>
                <a:off x="3511260" y="5612178"/>
                <a:ext cx="81720" cy="1544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30EC470-5449-EB40-B843-EDE8B1AA5D5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480300" y="5581218"/>
                  <a:ext cx="1429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AA5C64E-93DB-1B4A-9395-3209A53307F0}"/>
                    </a:ext>
                  </a:extLst>
                </p14:cNvPr>
                <p14:cNvContentPartPr/>
                <p14:nvPr/>
              </p14:nvContentPartPr>
              <p14:xfrm>
                <a:off x="3926700" y="5555658"/>
                <a:ext cx="90000" cy="1220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AA5C64E-93DB-1B4A-9395-3209A53307F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895740" y="5524606"/>
                  <a:ext cx="151200" cy="18342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AAB47054-3280-4A48-BF04-1B89027CB733}"/>
                  </a:ext>
                </a:extLst>
              </p14:cNvPr>
              <p14:cNvContentPartPr/>
              <p14:nvPr/>
            </p14:nvContentPartPr>
            <p14:xfrm>
              <a:off x="3452445" y="3624241"/>
              <a:ext cx="2336760" cy="77796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AAB47054-3280-4A48-BF04-1B89027CB733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421845" y="3593641"/>
                <a:ext cx="2398320" cy="83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98" name="Group 97">
            <a:extLst>
              <a:ext uri="{FF2B5EF4-FFF2-40B4-BE49-F238E27FC236}">
                <a16:creationId xmlns:a16="http://schemas.microsoft.com/office/drawing/2014/main" id="{7D311C9D-895D-2646-8B0F-612D472ECBD1}"/>
              </a:ext>
            </a:extLst>
          </p:cNvPr>
          <p:cNvGrpSpPr/>
          <p:nvPr/>
        </p:nvGrpSpPr>
        <p:grpSpPr>
          <a:xfrm>
            <a:off x="3452445" y="3632521"/>
            <a:ext cx="2572920" cy="2194200"/>
            <a:chOff x="3452445" y="3632521"/>
            <a:chExt cx="2572920" cy="219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386BB75-7822-C843-881F-7A46BF71D8C4}"/>
                    </a:ext>
                  </a:extLst>
                </p14:cNvPr>
                <p14:cNvContentPartPr/>
                <p14:nvPr/>
              </p14:nvContentPartPr>
              <p14:xfrm>
                <a:off x="5096925" y="3632521"/>
                <a:ext cx="928440" cy="17629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386BB75-7822-C843-881F-7A46BF71D8C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066325" y="3601561"/>
                  <a:ext cx="989640" cy="18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21B2C73-A946-8E47-BAD4-511BE23E9340}"/>
                    </a:ext>
                  </a:extLst>
                </p14:cNvPr>
                <p14:cNvContentPartPr/>
                <p14:nvPr/>
              </p14:nvContentPartPr>
              <p14:xfrm>
                <a:off x="3786165" y="5411281"/>
                <a:ext cx="1469880" cy="4154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21B2C73-A946-8E47-BAD4-511BE23E934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755565" y="5380321"/>
                  <a:ext cx="1531080" cy="47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BC0E28CC-1564-E848-8B46-433D910D0AFB}"/>
                    </a:ext>
                  </a:extLst>
                </p14:cNvPr>
                <p14:cNvContentPartPr/>
                <p14:nvPr/>
              </p14:nvContentPartPr>
              <p14:xfrm>
                <a:off x="3452445" y="3933481"/>
                <a:ext cx="2129400" cy="14738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BC0E28CC-1564-E848-8B46-433D910D0AF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421845" y="3902881"/>
                  <a:ext cx="2190600" cy="153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BC4CBB6-A3DC-1A46-A938-8F26E8AAA2FB}"/>
              </a:ext>
            </a:extLst>
          </p:cNvPr>
          <p:cNvGrpSpPr/>
          <p:nvPr/>
        </p:nvGrpSpPr>
        <p:grpSpPr>
          <a:xfrm>
            <a:off x="2141685" y="3730081"/>
            <a:ext cx="456120" cy="651600"/>
            <a:chOff x="2141685" y="3730081"/>
            <a:chExt cx="456120" cy="65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BA13601-4A27-2E4D-93A1-3A3B6730F595}"/>
                    </a:ext>
                  </a:extLst>
                </p14:cNvPr>
                <p14:cNvContentPartPr/>
                <p14:nvPr/>
              </p14:nvContentPartPr>
              <p14:xfrm>
                <a:off x="2141685" y="3881641"/>
                <a:ext cx="216000" cy="4226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BA13601-4A27-2E4D-93A1-3A3B6730F59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111085" y="3851041"/>
                  <a:ext cx="277560" cy="48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EA0E456-092B-FE41-838B-B13077ABFEF8}"/>
                    </a:ext>
                  </a:extLst>
                </p14:cNvPr>
                <p14:cNvContentPartPr/>
                <p14:nvPr/>
              </p14:nvContentPartPr>
              <p14:xfrm>
                <a:off x="2390085" y="4190521"/>
                <a:ext cx="4320" cy="1911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EA0E456-092B-FE41-838B-B13077ABFEF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359485" y="4159921"/>
                  <a:ext cx="6588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EC892FF-3444-EE45-8AAD-0A5FEB016DB6}"/>
                    </a:ext>
                  </a:extLst>
                </p14:cNvPr>
                <p14:cNvContentPartPr/>
                <p14:nvPr/>
              </p14:nvContentPartPr>
              <p14:xfrm>
                <a:off x="2483685" y="3730081"/>
                <a:ext cx="85680" cy="2080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EC892FF-3444-EE45-8AAD-0A5FEB016DB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453085" y="3699481"/>
                  <a:ext cx="14724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861998B-3784-9448-A63C-D35D86579430}"/>
                    </a:ext>
                  </a:extLst>
                </p14:cNvPr>
                <p14:cNvContentPartPr/>
                <p14:nvPr/>
              </p14:nvContentPartPr>
              <p14:xfrm>
                <a:off x="2467485" y="3750241"/>
                <a:ext cx="81720" cy="1980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861998B-3784-9448-A63C-D35D8657943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436525" y="3719641"/>
                  <a:ext cx="14328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4929135-2DAA-F649-A1BC-9325A0F8DBE9}"/>
                    </a:ext>
                  </a:extLst>
                </p14:cNvPr>
                <p14:cNvContentPartPr/>
                <p14:nvPr/>
              </p14:nvContentPartPr>
              <p14:xfrm>
                <a:off x="2459205" y="3803161"/>
                <a:ext cx="138600" cy="694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4929135-2DAA-F649-A1BC-9325A0F8DBE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428605" y="3772561"/>
                  <a:ext cx="200160" cy="13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652FBFB-B5A0-0E4E-A61C-7947C4400A64}"/>
              </a:ext>
            </a:extLst>
          </p:cNvPr>
          <p:cNvGrpSpPr/>
          <p:nvPr/>
        </p:nvGrpSpPr>
        <p:grpSpPr>
          <a:xfrm>
            <a:off x="6476805" y="3294481"/>
            <a:ext cx="631440" cy="700560"/>
            <a:chOff x="6476805" y="3294481"/>
            <a:chExt cx="631440" cy="70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F74DD50-4136-7241-9F84-7275EE7A282B}"/>
                    </a:ext>
                  </a:extLst>
                </p14:cNvPr>
                <p14:cNvContentPartPr/>
                <p14:nvPr/>
              </p14:nvContentPartPr>
              <p14:xfrm>
                <a:off x="6476805" y="3498961"/>
                <a:ext cx="277200" cy="4345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F74DD50-4136-7241-9F84-7275EE7A282B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446205" y="3468361"/>
                  <a:ext cx="338400" cy="49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9A295CD-10F6-164A-8C84-795088891130}"/>
                    </a:ext>
                  </a:extLst>
                </p14:cNvPr>
                <p14:cNvContentPartPr/>
                <p14:nvPr/>
              </p14:nvContentPartPr>
              <p14:xfrm>
                <a:off x="6696765" y="3880561"/>
                <a:ext cx="212040" cy="1144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9A295CD-10F6-164A-8C84-795088891130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665805" y="3849961"/>
                  <a:ext cx="2732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5B6EA20-D5AF-F941-A83A-92CA101121AE}"/>
                    </a:ext>
                  </a:extLst>
                </p14:cNvPr>
                <p14:cNvContentPartPr/>
                <p14:nvPr/>
              </p14:nvContentPartPr>
              <p14:xfrm>
                <a:off x="6936885" y="3294481"/>
                <a:ext cx="126720" cy="2224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5B6EA20-D5AF-F941-A83A-92CA101121AE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906285" y="3263881"/>
                  <a:ext cx="18792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E129CC5-CF45-2742-AFB6-FC5097533CB8}"/>
                    </a:ext>
                  </a:extLst>
                </p14:cNvPr>
                <p14:cNvContentPartPr/>
                <p14:nvPr/>
              </p14:nvContentPartPr>
              <p14:xfrm>
                <a:off x="6965325" y="3339841"/>
                <a:ext cx="69480" cy="1911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E129CC5-CF45-2742-AFB6-FC5097533CB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934725" y="3308881"/>
                  <a:ext cx="13104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82E8606-0D3F-864A-BF6A-E82340EB1779}"/>
                    </a:ext>
                  </a:extLst>
                </p14:cNvPr>
                <p14:cNvContentPartPr/>
                <p14:nvPr/>
              </p14:nvContentPartPr>
              <p14:xfrm>
                <a:off x="6949485" y="3412561"/>
                <a:ext cx="158760" cy="370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82E8606-0D3F-864A-BF6A-E82340EB177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918885" y="3381961"/>
                  <a:ext cx="219960" cy="9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683ED36-2162-8D4E-BAD3-A84F4B097478}"/>
              </a:ext>
            </a:extLst>
          </p:cNvPr>
          <p:cNvGrpSpPr/>
          <p:nvPr/>
        </p:nvGrpSpPr>
        <p:grpSpPr>
          <a:xfrm>
            <a:off x="6293565" y="4771921"/>
            <a:ext cx="558000" cy="692640"/>
            <a:chOff x="6293565" y="4771921"/>
            <a:chExt cx="558000" cy="69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8D583E6-F241-9D45-BB6F-9EFB5ADA4D59}"/>
                    </a:ext>
                  </a:extLst>
                </p14:cNvPr>
                <p14:cNvContentPartPr/>
                <p14:nvPr/>
              </p14:nvContentPartPr>
              <p14:xfrm>
                <a:off x="6293565" y="4945441"/>
                <a:ext cx="261000" cy="4111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8D583E6-F241-9D45-BB6F-9EFB5ADA4D5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262965" y="4914481"/>
                  <a:ext cx="322200" cy="47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4192898-66C2-F045-A6AD-EC7CF94510C7}"/>
                    </a:ext>
                  </a:extLst>
                </p14:cNvPr>
                <p14:cNvContentPartPr/>
                <p14:nvPr/>
              </p14:nvContentPartPr>
              <p14:xfrm>
                <a:off x="6538005" y="5256481"/>
                <a:ext cx="122400" cy="2080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4192898-66C2-F045-A6AD-EC7CF94510C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507045" y="5225881"/>
                  <a:ext cx="18396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4D23D0B-3E8C-2F4B-B74A-732101491436}"/>
                    </a:ext>
                  </a:extLst>
                </p14:cNvPr>
                <p14:cNvContentPartPr/>
                <p14:nvPr/>
              </p14:nvContentPartPr>
              <p14:xfrm>
                <a:off x="6676245" y="4771921"/>
                <a:ext cx="126720" cy="220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4D23D0B-3E8C-2F4B-B74A-732101491436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645645" y="4741321"/>
                  <a:ext cx="18792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EF42F5D-AD84-BD4A-9509-68E3B255085B}"/>
                    </a:ext>
                  </a:extLst>
                </p14:cNvPr>
                <p14:cNvContentPartPr/>
                <p14:nvPr/>
              </p14:nvContentPartPr>
              <p14:xfrm>
                <a:off x="6692445" y="4813321"/>
                <a:ext cx="69480" cy="199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EF42F5D-AD84-BD4A-9509-68E3B255085B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661845" y="4782721"/>
                  <a:ext cx="13104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8823DFF-5A5E-D845-9CDB-45DC09B2CC95}"/>
                    </a:ext>
                  </a:extLst>
                </p14:cNvPr>
                <p14:cNvContentPartPr/>
                <p14:nvPr/>
              </p14:nvContentPartPr>
              <p14:xfrm>
                <a:off x="6692445" y="4853641"/>
                <a:ext cx="159120" cy="450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8823DFF-5A5E-D845-9CDB-45DC09B2CC95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661845" y="4822681"/>
                  <a:ext cx="220320" cy="10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0B27601-DCAE-0843-915B-EB807895C51E}"/>
              </a:ext>
            </a:extLst>
          </p:cNvPr>
          <p:cNvGrpSpPr/>
          <p:nvPr/>
        </p:nvGrpSpPr>
        <p:grpSpPr>
          <a:xfrm>
            <a:off x="2377845" y="5175121"/>
            <a:ext cx="545760" cy="749520"/>
            <a:chOff x="2377845" y="5175121"/>
            <a:chExt cx="545760" cy="74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57862F6-D808-0C4F-9F16-2387EFEAA6EC}"/>
                    </a:ext>
                  </a:extLst>
                </p14:cNvPr>
                <p14:cNvContentPartPr/>
                <p14:nvPr/>
              </p14:nvContentPartPr>
              <p14:xfrm>
                <a:off x="2377845" y="5318401"/>
                <a:ext cx="228240" cy="4672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57862F6-D808-0C4F-9F16-2387EFEAA6E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347245" y="5287801"/>
                  <a:ext cx="289800" cy="52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F1AA2B7-52E2-344C-9BEF-2CB6AC7B69B4}"/>
                    </a:ext>
                  </a:extLst>
                </p14:cNvPr>
                <p14:cNvContentPartPr/>
                <p14:nvPr/>
              </p14:nvContentPartPr>
              <p14:xfrm>
                <a:off x="2670885" y="5692081"/>
                <a:ext cx="93960" cy="1749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F1AA2B7-52E2-344C-9BEF-2CB6AC7B69B4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640285" y="5661481"/>
                  <a:ext cx="1551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EC56F96-2368-E14B-A62F-E1DA6040A13E}"/>
                    </a:ext>
                  </a:extLst>
                </p14:cNvPr>
                <p14:cNvContentPartPr/>
                <p14:nvPr/>
              </p14:nvContentPartPr>
              <p14:xfrm>
                <a:off x="2727765" y="5716561"/>
                <a:ext cx="49320" cy="2080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EC56F96-2368-E14B-A62F-E1DA6040A13E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697165" y="5685601"/>
                  <a:ext cx="11052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7D5D26D-B49C-EF4B-BAD8-FBD10B7FF45B}"/>
                    </a:ext>
                  </a:extLst>
                </p14:cNvPr>
                <p14:cNvContentPartPr/>
                <p14:nvPr/>
              </p14:nvContentPartPr>
              <p14:xfrm>
                <a:off x="2760525" y="5175121"/>
                <a:ext cx="65520" cy="2304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7D5D26D-B49C-EF4B-BAD8-FBD10B7FF45B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729925" y="5144521"/>
                  <a:ext cx="12672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67934E1-E019-6845-BECF-B91805483775}"/>
                    </a:ext>
                  </a:extLst>
                </p14:cNvPr>
                <p14:cNvContentPartPr/>
                <p14:nvPr/>
              </p14:nvContentPartPr>
              <p14:xfrm>
                <a:off x="2764845" y="5232001"/>
                <a:ext cx="69120" cy="1836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67934E1-E019-6845-BECF-B91805483775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734245" y="5201401"/>
                  <a:ext cx="1303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6DD3551-A03C-5F49-8EDE-A831F7146833}"/>
                    </a:ext>
                  </a:extLst>
                </p14:cNvPr>
                <p14:cNvContentPartPr/>
                <p14:nvPr/>
              </p14:nvContentPartPr>
              <p14:xfrm>
                <a:off x="2752605" y="5228041"/>
                <a:ext cx="171000" cy="738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6DD3551-A03C-5F49-8EDE-A831F7146833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722005" y="5197441"/>
                  <a:ext cx="232200" cy="13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C087525-A10C-3C42-BBE8-C2194F794F00}"/>
                  </a:ext>
                </a:extLst>
              </p14:cNvPr>
              <p14:cNvContentPartPr/>
              <p14:nvPr/>
            </p14:nvContentPartPr>
            <p14:xfrm>
              <a:off x="5894685" y="3139681"/>
              <a:ext cx="305640" cy="2242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C087525-A10C-3C42-BBE8-C2194F794F00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5864085" y="3109081"/>
                <a:ext cx="366840" cy="28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48161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EF34F-A01C-CA4B-AEEC-A37AC9DD0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Structural 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FCE1FF-E96C-1849-B177-937CD3E4AE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99318" y="1709058"/>
                <a:ext cx="7345363" cy="393192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is optimum partition (assume unique for simplicity, otherwise need maximality)</a:t>
                </a:r>
              </a:p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be an </a:t>
                </a:r>
                <a:r>
                  <a:rPr lang="en-US" i="1" dirty="0"/>
                  <a:t>arbitrary </a:t>
                </a:r>
                <a:r>
                  <a:rPr lang="en-US" dirty="0"/>
                  <a:t>part. Then</a:t>
                </a:r>
              </a:p>
              <a:p>
                <a:pPr marL="0" indent="0">
                  <a:buNone/>
                </a:pPr>
                <a:r>
                  <a:rPr lang="en-US" dirty="0"/>
                  <a:t>There exists </a:t>
                </a:r>
                <a:endParaRPr lang="en-US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⊆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≤2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−2 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0" dirty="0">
                    <a:solidFill>
                      <a:srgbClr val="FF0000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such that source maximal min </a:t>
                </a:r>
                <a:r>
                  <a:rPr lang="en-US" dirty="0">
                    <a:solidFill>
                      <a:srgbClr val="FF0000"/>
                    </a:solidFill>
                  </a:rPr>
                  <a:t>S-T</a:t>
                </a:r>
                <a:r>
                  <a:rPr lang="en-US" dirty="0"/>
                  <a:t> cut is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FCE1FF-E96C-1849-B177-937CD3E4AE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99318" y="1709058"/>
                <a:ext cx="7345363" cy="3931920"/>
              </a:xfrm>
              <a:blipFill>
                <a:blip r:embed="rId2"/>
                <a:stretch>
                  <a:fillRect l="-1209" t="-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6893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BFDC1-98A3-B148-9A23-0EAD4716F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Familiar Cut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CC6CE-6B0F-D54A-BCC8-A8E97E5B2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318" y="1872344"/>
            <a:ext cx="7345363" cy="393192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Input: </a:t>
            </a:r>
            <a:r>
              <a:rPr lang="en-US" dirty="0">
                <a:solidFill>
                  <a:srgbClr val="FF0000"/>
                </a:solidFill>
              </a:rPr>
              <a:t>G=(V,E) </a:t>
            </a:r>
            <a:r>
              <a:rPr lang="en-US" dirty="0"/>
              <a:t>undirected graph</a:t>
            </a:r>
          </a:p>
          <a:p>
            <a:pPr marL="0" indent="0">
              <a:buNone/>
            </a:pPr>
            <a:r>
              <a:rPr lang="en-US" b="1" dirty="0"/>
              <a:t>Goal: </a:t>
            </a:r>
            <a:r>
              <a:rPr lang="en-US" dirty="0"/>
              <a:t>remove as few edges as possible such that</a:t>
            </a:r>
          </a:p>
          <a:p>
            <a:r>
              <a:rPr lang="en-US" i="1" dirty="0"/>
              <a:t>s-t </a:t>
            </a:r>
            <a:r>
              <a:rPr lang="en-US" i="1" dirty="0" err="1"/>
              <a:t>mincut</a:t>
            </a:r>
            <a:r>
              <a:rPr lang="en-US" i="1" dirty="0"/>
              <a:t>:  </a:t>
            </a:r>
            <a:r>
              <a:rPr lang="en-US" dirty="0">
                <a:solidFill>
                  <a:srgbClr val="FF0000"/>
                </a:solidFill>
              </a:rPr>
              <a:t>s, t </a:t>
            </a:r>
            <a:r>
              <a:rPr lang="en-US" dirty="0"/>
              <a:t>in different connected components</a:t>
            </a:r>
          </a:p>
          <a:p>
            <a:r>
              <a:rPr lang="en-US" i="1" dirty="0"/>
              <a:t>global </a:t>
            </a:r>
            <a:r>
              <a:rPr lang="en-US" i="1" dirty="0" err="1"/>
              <a:t>mincut</a:t>
            </a:r>
            <a:r>
              <a:rPr lang="en-US" i="1" dirty="0"/>
              <a:t>:  </a:t>
            </a:r>
            <a:r>
              <a:rPr lang="en-US" dirty="0"/>
              <a:t>two (or more) connected components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C2EDAFF-4071-024B-BAAF-53596AE42D98}"/>
              </a:ext>
            </a:extLst>
          </p:cNvPr>
          <p:cNvGrpSpPr/>
          <p:nvPr/>
        </p:nvGrpSpPr>
        <p:grpSpPr>
          <a:xfrm>
            <a:off x="1039005" y="4369081"/>
            <a:ext cx="3422880" cy="1636560"/>
            <a:chOff x="1039005" y="4369081"/>
            <a:chExt cx="3422880" cy="163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01B6C42-FDE7-8244-91CC-5D9BCA100683}"/>
                    </a:ext>
                  </a:extLst>
                </p14:cNvPr>
                <p14:cNvContentPartPr/>
                <p14:nvPr/>
              </p14:nvContentPartPr>
              <p14:xfrm>
                <a:off x="1039005" y="4580761"/>
                <a:ext cx="1782720" cy="14248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01B6C42-FDE7-8244-91CC-5D9BCA10068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08405" y="4550161"/>
                  <a:ext cx="1844280" cy="148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6ACB7BD-02ED-7648-AD4B-2FE857E708FA}"/>
                    </a:ext>
                  </a:extLst>
                </p14:cNvPr>
                <p14:cNvContentPartPr/>
                <p14:nvPr/>
              </p14:nvContentPartPr>
              <p14:xfrm>
                <a:off x="3330765" y="4369081"/>
                <a:ext cx="1131120" cy="14936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6ACB7BD-02ED-7648-AD4B-2FE857E708F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300165" y="4338481"/>
                  <a:ext cx="1192320" cy="155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8B7E8CD-8FFB-464E-844A-7C105734D082}"/>
              </a:ext>
            </a:extLst>
          </p:cNvPr>
          <p:cNvGrpSpPr/>
          <p:nvPr/>
        </p:nvGrpSpPr>
        <p:grpSpPr>
          <a:xfrm>
            <a:off x="3879765" y="5211841"/>
            <a:ext cx="273240" cy="387000"/>
            <a:chOff x="3879765" y="5211841"/>
            <a:chExt cx="273240" cy="38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33BA07D-CC78-8848-B24C-DBC5757703CE}"/>
                    </a:ext>
                  </a:extLst>
                </p14:cNvPr>
                <p14:cNvContentPartPr/>
                <p14:nvPr/>
              </p14:nvContentPartPr>
              <p14:xfrm>
                <a:off x="3879765" y="5211841"/>
                <a:ext cx="61560" cy="777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33BA07D-CC78-8848-B24C-DBC5757703C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849165" y="5180881"/>
                  <a:ext cx="1227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1C5C190-26F6-1A48-9CAC-1C805718D3DE}"/>
                    </a:ext>
                  </a:extLst>
                </p14:cNvPr>
                <p14:cNvContentPartPr/>
                <p14:nvPr/>
              </p14:nvContentPartPr>
              <p14:xfrm>
                <a:off x="4022325" y="5374561"/>
                <a:ext cx="130680" cy="2242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1C5C190-26F6-1A48-9CAC-1C805718D3D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991725" y="5343961"/>
                  <a:ext cx="19188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65D351F-E120-7445-85B8-7A955BB310F9}"/>
                    </a:ext>
                  </a:extLst>
                </p14:cNvPr>
                <p14:cNvContentPartPr/>
                <p14:nvPr/>
              </p14:nvContentPartPr>
              <p14:xfrm>
                <a:off x="3973365" y="5451961"/>
                <a:ext cx="163080" cy="572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65D351F-E120-7445-85B8-7A955BB310F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942765" y="5421361"/>
                  <a:ext cx="224640" cy="11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7C70AA9-0291-B749-9232-F0A480E68B53}"/>
              </a:ext>
            </a:extLst>
          </p:cNvPr>
          <p:cNvGrpSpPr/>
          <p:nvPr/>
        </p:nvGrpSpPr>
        <p:grpSpPr>
          <a:xfrm>
            <a:off x="2162205" y="4641961"/>
            <a:ext cx="1614240" cy="696600"/>
            <a:chOff x="2162205" y="4641961"/>
            <a:chExt cx="1614240" cy="69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FD3F0C7-23CE-9F45-8923-50E5D64DC8A1}"/>
                    </a:ext>
                  </a:extLst>
                </p14:cNvPr>
                <p14:cNvContentPartPr/>
                <p14:nvPr/>
              </p14:nvContentPartPr>
              <p14:xfrm>
                <a:off x="2162205" y="4641961"/>
                <a:ext cx="1486080" cy="2811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FD3F0C7-23CE-9F45-8923-50E5D64DC8A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131245" y="4611001"/>
                  <a:ext cx="154728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F8CB194-3C91-A547-B3AF-40E2AECA1159}"/>
                    </a:ext>
                  </a:extLst>
                </p14:cNvPr>
                <p14:cNvContentPartPr/>
                <p14:nvPr/>
              </p14:nvContentPartPr>
              <p14:xfrm>
                <a:off x="2247525" y="4991881"/>
                <a:ext cx="1335600" cy="1224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F8CB194-3C91-A547-B3AF-40E2AECA115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216925" y="4961281"/>
                  <a:ext cx="13968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3A54E21-A45A-524A-AAD6-BF9CBA3A169F}"/>
                    </a:ext>
                  </a:extLst>
                </p14:cNvPr>
                <p14:cNvContentPartPr/>
                <p14:nvPr/>
              </p14:nvContentPartPr>
              <p14:xfrm>
                <a:off x="2308725" y="5277001"/>
                <a:ext cx="1467720" cy="615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3A54E21-A45A-524A-AAD6-BF9CBA3A169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277765" y="5246041"/>
                  <a:ext cx="1528920" cy="12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511BF2F-0C80-464D-8931-BD7F92CC8E6F}"/>
              </a:ext>
            </a:extLst>
          </p:cNvPr>
          <p:cNvGrpSpPr/>
          <p:nvPr/>
        </p:nvGrpSpPr>
        <p:grpSpPr>
          <a:xfrm>
            <a:off x="5939685" y="4324441"/>
            <a:ext cx="2585160" cy="1632600"/>
            <a:chOff x="5939685" y="4324441"/>
            <a:chExt cx="2585160" cy="163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4212604-30FF-F54F-8005-AC3A0CDE72E4}"/>
                    </a:ext>
                  </a:extLst>
                </p14:cNvPr>
                <p14:cNvContentPartPr/>
                <p14:nvPr/>
              </p14:nvContentPartPr>
              <p14:xfrm>
                <a:off x="5939685" y="4409761"/>
                <a:ext cx="1189080" cy="15472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4212604-30FF-F54F-8005-AC3A0CDE72E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908725" y="4378794"/>
                  <a:ext cx="1250280" cy="16084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4F4ABC8-AE48-6341-857D-45D928E52A0D}"/>
                    </a:ext>
                  </a:extLst>
                </p14:cNvPr>
                <p14:cNvContentPartPr/>
                <p14:nvPr/>
              </p14:nvContentPartPr>
              <p14:xfrm>
                <a:off x="7706205" y="4324441"/>
                <a:ext cx="818640" cy="12499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4F4ABC8-AE48-6341-857D-45D928E52A0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675245" y="4293481"/>
                  <a:ext cx="879840" cy="1311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981041D7-A1A4-874F-82EE-04651A694851}"/>
                  </a:ext>
                </a:extLst>
              </p14:cNvPr>
              <p14:cNvContentPartPr/>
              <p14:nvPr/>
            </p14:nvContentPartPr>
            <p14:xfrm>
              <a:off x="6318045" y="4662481"/>
              <a:ext cx="126720" cy="1015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981041D7-A1A4-874F-82EE-04651A69485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287445" y="4631881"/>
                <a:ext cx="18792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9C06F0D6-6DFE-BA4B-AAA6-B078F3916684}"/>
                  </a:ext>
                </a:extLst>
              </p14:cNvPr>
              <p14:cNvContentPartPr/>
              <p14:nvPr/>
            </p14:nvContentPartPr>
            <p14:xfrm>
              <a:off x="6181965" y="5113921"/>
              <a:ext cx="111600" cy="9792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9C06F0D6-6DFE-BA4B-AAA6-B078F391668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151365" y="5083321"/>
                <a:ext cx="17280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296BE22D-69BB-6940-A55E-4768F8B925D8}"/>
                  </a:ext>
                </a:extLst>
              </p14:cNvPr>
              <p14:cNvContentPartPr/>
              <p14:nvPr/>
            </p14:nvContentPartPr>
            <p14:xfrm>
              <a:off x="6399405" y="5635201"/>
              <a:ext cx="110160" cy="8568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296BE22D-69BB-6940-A55E-4768F8B925D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368805" y="5604241"/>
                <a:ext cx="17172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4B5E6DDA-CE77-1147-90A2-472C30168D60}"/>
                  </a:ext>
                </a:extLst>
              </p14:cNvPr>
              <p14:cNvContentPartPr/>
              <p14:nvPr/>
            </p14:nvContentPartPr>
            <p14:xfrm>
              <a:off x="8174205" y="4560961"/>
              <a:ext cx="97920" cy="7740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4B5E6DDA-CE77-1147-90A2-472C30168D6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143605" y="4530361"/>
                <a:ext cx="15948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BC52EB65-DAC5-1E40-8B28-C9EABA13E8D6}"/>
                  </a:ext>
                </a:extLst>
              </p14:cNvPr>
              <p14:cNvContentPartPr/>
              <p14:nvPr/>
            </p14:nvContentPartPr>
            <p14:xfrm>
              <a:off x="8263845" y="4870201"/>
              <a:ext cx="81720" cy="813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BC52EB65-DAC5-1E40-8B28-C9EABA13E8D6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233245" y="4839601"/>
                <a:ext cx="14328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C7BC162D-298D-C449-8B9D-84547A709154}"/>
                  </a:ext>
                </a:extLst>
              </p14:cNvPr>
              <p14:cNvContentPartPr/>
              <p14:nvPr/>
            </p14:nvContentPartPr>
            <p14:xfrm>
              <a:off x="6489405" y="5272681"/>
              <a:ext cx="105840" cy="900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C7BC162D-298D-C449-8B9D-84547A70915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458805" y="5242081"/>
                <a:ext cx="16704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EBB73893-FDBE-BC4B-A556-859DA7D67A28}"/>
                  </a:ext>
                </a:extLst>
              </p14:cNvPr>
              <p14:cNvContentPartPr/>
              <p14:nvPr/>
            </p14:nvContentPartPr>
            <p14:xfrm>
              <a:off x="2235285" y="5582641"/>
              <a:ext cx="106200" cy="12852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EBB73893-FDBE-BC4B-A556-859DA7D67A2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204685" y="5552041"/>
                <a:ext cx="167400" cy="18972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C96F47C8-CA3A-F34F-BFFA-8525EE5C9B77}"/>
              </a:ext>
            </a:extLst>
          </p:cNvPr>
          <p:cNvGrpSpPr/>
          <p:nvPr/>
        </p:nvGrpSpPr>
        <p:grpSpPr>
          <a:xfrm>
            <a:off x="1238085" y="4731241"/>
            <a:ext cx="679680" cy="309240"/>
            <a:chOff x="1238085" y="4731241"/>
            <a:chExt cx="679680" cy="30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BFD9093-563E-E84D-A0F5-499F4FA09446}"/>
                    </a:ext>
                  </a:extLst>
                </p14:cNvPr>
                <p14:cNvContentPartPr/>
                <p14:nvPr/>
              </p14:nvContentPartPr>
              <p14:xfrm>
                <a:off x="1824165" y="4731241"/>
                <a:ext cx="93600" cy="1144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BFD9093-563E-E84D-A0F5-499F4FA0944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793565" y="4700641"/>
                  <a:ext cx="1548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67AE7CCC-A059-C442-8908-FCEB45B5E2CA}"/>
                    </a:ext>
                  </a:extLst>
                </p14:cNvPr>
                <p14:cNvContentPartPr/>
                <p14:nvPr/>
              </p14:nvContentPartPr>
              <p14:xfrm>
                <a:off x="1238085" y="4937161"/>
                <a:ext cx="73800" cy="1033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67AE7CCC-A059-C442-8908-FCEB45B5E2C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207485" y="4906561"/>
                  <a:ext cx="135000" cy="16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6272F8FD-CBCD-2F46-A0DC-90DC7C60704B}"/>
              </a:ext>
            </a:extLst>
          </p:cNvPr>
          <p:cNvGrpSpPr/>
          <p:nvPr/>
        </p:nvGrpSpPr>
        <p:grpSpPr>
          <a:xfrm>
            <a:off x="1372365" y="5240641"/>
            <a:ext cx="521640" cy="406800"/>
            <a:chOff x="1372365" y="5240641"/>
            <a:chExt cx="521640" cy="40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786C79D-493A-E24F-9E4E-D803FFC80457}"/>
                    </a:ext>
                  </a:extLst>
                </p14:cNvPr>
                <p14:cNvContentPartPr/>
                <p14:nvPr/>
              </p14:nvContentPartPr>
              <p14:xfrm>
                <a:off x="1804005" y="5240641"/>
                <a:ext cx="90000" cy="936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786C79D-493A-E24F-9E4E-D803FFC8045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773045" y="5210041"/>
                  <a:ext cx="1512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54082FB-C374-1545-B34F-C2BA51DE30E1}"/>
                    </a:ext>
                  </a:extLst>
                </p14:cNvPr>
                <p14:cNvContentPartPr/>
                <p14:nvPr/>
              </p14:nvContentPartPr>
              <p14:xfrm>
                <a:off x="1763325" y="5508841"/>
                <a:ext cx="126720" cy="1386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54082FB-C374-1545-B34F-C2BA51DE30E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732365" y="5478241"/>
                  <a:ext cx="1879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8561D2A-B2AB-AE41-9594-1AE2099CB49C}"/>
                    </a:ext>
                  </a:extLst>
                </p14:cNvPr>
                <p14:cNvContentPartPr/>
                <p14:nvPr/>
              </p14:nvContentPartPr>
              <p14:xfrm>
                <a:off x="1372365" y="5297161"/>
                <a:ext cx="73800" cy="1220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8561D2A-B2AB-AE41-9594-1AE2099CB49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341765" y="5266561"/>
                  <a:ext cx="135000" cy="18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76C84B92-A729-3F48-A8ED-186076547751}"/>
              </a:ext>
            </a:extLst>
          </p:cNvPr>
          <p:cNvGrpSpPr/>
          <p:nvPr/>
        </p:nvGrpSpPr>
        <p:grpSpPr>
          <a:xfrm>
            <a:off x="3656565" y="4662481"/>
            <a:ext cx="606240" cy="419040"/>
            <a:chOff x="3656565" y="4662481"/>
            <a:chExt cx="606240" cy="41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C4447F4-EC56-1044-94E6-59D63BFEA9DB}"/>
                    </a:ext>
                  </a:extLst>
                </p14:cNvPr>
                <p14:cNvContentPartPr/>
                <p14:nvPr/>
              </p14:nvContentPartPr>
              <p14:xfrm>
                <a:off x="4059405" y="4662481"/>
                <a:ext cx="88920" cy="892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C4447F4-EC56-1044-94E6-59D63BFEA9D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028805" y="4631881"/>
                  <a:ext cx="1504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FF9AA4E-20FE-514D-9D95-3C47E67B4FF5}"/>
                    </a:ext>
                  </a:extLst>
                </p14:cNvPr>
                <p14:cNvContentPartPr/>
                <p14:nvPr/>
              </p14:nvContentPartPr>
              <p14:xfrm>
                <a:off x="4172805" y="4984321"/>
                <a:ext cx="90000" cy="972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FF9AA4E-20FE-514D-9D95-3C47E67B4FF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142205" y="4953361"/>
                  <a:ext cx="1512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40A3FC0-3E46-B641-B983-7766597B26DD}"/>
                    </a:ext>
                  </a:extLst>
                </p14:cNvPr>
                <p14:cNvContentPartPr/>
                <p14:nvPr/>
              </p14:nvContentPartPr>
              <p14:xfrm>
                <a:off x="3656565" y="4755721"/>
                <a:ext cx="101160" cy="1022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40A3FC0-3E46-B641-B983-7766597B26D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625605" y="4725121"/>
                  <a:ext cx="162720" cy="163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1EF24835-EB1B-0842-A544-EC0417601054}"/>
                  </a:ext>
                </a:extLst>
              </p14:cNvPr>
              <p14:cNvContentPartPr/>
              <p14:nvPr/>
            </p14:nvContentPartPr>
            <p14:xfrm>
              <a:off x="2495925" y="5525041"/>
              <a:ext cx="1319040" cy="15084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1EF24835-EB1B-0842-A544-EC0417601054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465325" y="5494441"/>
                <a:ext cx="138060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DCDC7F52-BBE0-434E-9055-6A4D39FCFB6F}"/>
                  </a:ext>
                </a:extLst>
              </p14:cNvPr>
              <p14:cNvContentPartPr/>
              <p14:nvPr/>
            </p14:nvContentPartPr>
            <p14:xfrm>
              <a:off x="6627285" y="4682641"/>
              <a:ext cx="1319040" cy="21204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DCDC7F52-BBE0-434E-9055-6A4D39FCFB6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596685" y="4652041"/>
                <a:ext cx="1380600" cy="2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71EBE665-D14E-904D-9826-90773E958058}"/>
                  </a:ext>
                </a:extLst>
              </p14:cNvPr>
              <p14:cNvContentPartPr/>
              <p14:nvPr/>
            </p14:nvContentPartPr>
            <p14:xfrm>
              <a:off x="6794325" y="5199601"/>
              <a:ext cx="1307160" cy="5328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71EBE665-D14E-904D-9826-90773E95805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763725" y="5168641"/>
                <a:ext cx="1368360" cy="11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42530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EFA54C7-0872-CB44-8E74-4C6436889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200" y="-153860"/>
            <a:ext cx="10058400" cy="7165721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F2494BFF-07F3-FF48-8BD7-32098C8D8D99}"/>
              </a:ext>
            </a:extLst>
          </p:cNvPr>
          <p:cNvGrpSpPr/>
          <p:nvPr/>
        </p:nvGrpSpPr>
        <p:grpSpPr>
          <a:xfrm>
            <a:off x="8112285" y="1908121"/>
            <a:ext cx="1205280" cy="464760"/>
            <a:chOff x="8112285" y="1908121"/>
            <a:chExt cx="1205280" cy="46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FB9C67A-0902-2A45-91D4-31C4199F7F54}"/>
                    </a:ext>
                  </a:extLst>
                </p14:cNvPr>
                <p14:cNvContentPartPr/>
                <p14:nvPr/>
              </p14:nvContentPartPr>
              <p14:xfrm>
                <a:off x="8112285" y="1965361"/>
                <a:ext cx="20880" cy="4075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FB9C67A-0902-2A45-91D4-31C4199F7F5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081685" y="1934401"/>
                  <a:ext cx="82080" cy="46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56C8596-233F-3448-808E-CF34CE4219DF}"/>
                    </a:ext>
                  </a:extLst>
                </p14:cNvPr>
                <p14:cNvContentPartPr/>
                <p14:nvPr/>
              </p14:nvContentPartPr>
              <p14:xfrm>
                <a:off x="8194365" y="2014681"/>
                <a:ext cx="158760" cy="2646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56C8596-233F-3448-808E-CF34CE4219D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163405" y="1983721"/>
                  <a:ext cx="21996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6FFA9BB-4703-A540-B207-FF8D467E4963}"/>
                    </a:ext>
                  </a:extLst>
                </p14:cNvPr>
                <p14:cNvContentPartPr/>
                <p14:nvPr/>
              </p14:nvContentPartPr>
              <p14:xfrm>
                <a:off x="8413605" y="1908121"/>
                <a:ext cx="28800" cy="3790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6FFA9BB-4703-A540-B207-FF8D467E496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383005" y="1877521"/>
                  <a:ext cx="9036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3581D73-9FC8-2645-A2AC-B2B5161490A9}"/>
                    </a:ext>
                  </a:extLst>
                </p14:cNvPr>
                <p14:cNvContentPartPr/>
                <p14:nvPr/>
              </p14:nvContentPartPr>
              <p14:xfrm>
                <a:off x="8515485" y="2058961"/>
                <a:ext cx="110160" cy="572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3581D73-9FC8-2645-A2AC-B2B5161490A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484525" y="2028001"/>
                  <a:ext cx="1717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8DC7CAC-730B-6246-A193-79C59D2753FB}"/>
                    </a:ext>
                  </a:extLst>
                </p14:cNvPr>
                <p14:cNvContentPartPr/>
                <p14:nvPr/>
              </p14:nvContentPartPr>
              <p14:xfrm>
                <a:off x="8519805" y="2172721"/>
                <a:ext cx="85320" cy="450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8DC7CAC-730B-6246-A193-79C59D2753F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489205" y="2142121"/>
                  <a:ext cx="1468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4DED275-1B0B-6C4B-99C1-62D849D205A4}"/>
                    </a:ext>
                  </a:extLst>
                </p14:cNvPr>
                <p14:cNvContentPartPr/>
                <p14:nvPr/>
              </p14:nvContentPartPr>
              <p14:xfrm>
                <a:off x="8723205" y="1969681"/>
                <a:ext cx="105840" cy="2437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4DED275-1B0B-6C4B-99C1-62D849D205A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692605" y="1939081"/>
                  <a:ext cx="16704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5A76788-985B-F648-A260-83DBA8146164}"/>
                    </a:ext>
                  </a:extLst>
                </p14:cNvPr>
                <p14:cNvContentPartPr/>
                <p14:nvPr/>
              </p14:nvContentPartPr>
              <p14:xfrm>
                <a:off x="8877645" y="1981561"/>
                <a:ext cx="16560" cy="2037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5A76788-985B-F648-A260-83DBA814616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847045" y="1950961"/>
                  <a:ext cx="7812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697C7D0-1616-2A46-86B6-DAB72403D97C}"/>
                    </a:ext>
                  </a:extLst>
                </p14:cNvPr>
                <p14:cNvContentPartPr/>
                <p14:nvPr/>
              </p14:nvContentPartPr>
              <p14:xfrm>
                <a:off x="8902125" y="2018281"/>
                <a:ext cx="85680" cy="1508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697C7D0-1616-2A46-86B6-DAB72403D97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871525" y="1987321"/>
                  <a:ext cx="1472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3D713A6-B914-A341-B94D-55963AA288B7}"/>
                    </a:ext>
                  </a:extLst>
                </p14:cNvPr>
                <p14:cNvContentPartPr/>
                <p14:nvPr/>
              </p14:nvContentPartPr>
              <p14:xfrm>
                <a:off x="9028125" y="2075161"/>
                <a:ext cx="81720" cy="126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3D713A6-B914-A341-B94D-55963AA288B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997525" y="2044561"/>
                  <a:ext cx="1432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C3A4961-639E-D840-B1B7-0DAC4B13B2F2}"/>
                    </a:ext>
                  </a:extLst>
                </p14:cNvPr>
                <p14:cNvContentPartPr/>
                <p14:nvPr/>
              </p14:nvContentPartPr>
              <p14:xfrm>
                <a:off x="9146565" y="1973281"/>
                <a:ext cx="171000" cy="1630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C3A4961-639E-D840-B1B7-0DAC4B13B2F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115965" y="1942681"/>
                  <a:ext cx="232200" cy="22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FCA65E8-77D9-9241-8257-D4452E6A0201}"/>
              </a:ext>
            </a:extLst>
          </p:cNvPr>
          <p:cNvGrpSpPr/>
          <p:nvPr/>
        </p:nvGrpSpPr>
        <p:grpSpPr>
          <a:xfrm>
            <a:off x="6765165" y="2042401"/>
            <a:ext cx="28800" cy="37080"/>
            <a:chOff x="6765165" y="2042401"/>
            <a:chExt cx="28800" cy="3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84193D9-B788-4247-915F-424AC97C7B48}"/>
                    </a:ext>
                  </a:extLst>
                </p14:cNvPr>
                <p14:cNvContentPartPr/>
                <p14:nvPr/>
              </p14:nvContentPartPr>
              <p14:xfrm>
                <a:off x="6769125" y="2042401"/>
                <a:ext cx="24840" cy="370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84193D9-B788-4247-915F-424AC97C7B4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738525" y="2011801"/>
                  <a:ext cx="860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2E5D2CA-DCC6-654E-A79E-333C358A20C8}"/>
                    </a:ext>
                  </a:extLst>
                </p14:cNvPr>
                <p14:cNvContentPartPr/>
                <p14:nvPr/>
              </p14:nvContentPartPr>
              <p14:xfrm>
                <a:off x="6765165" y="2054641"/>
                <a:ext cx="16560" cy="165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2E5D2CA-DCC6-654E-A79E-333C358A20C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734205" y="2024041"/>
                  <a:ext cx="78120" cy="78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D125378-FB28-5047-B1C1-5430E068BC04}"/>
                  </a:ext>
                </a:extLst>
              </p14:cNvPr>
              <p14:cNvContentPartPr/>
              <p14:nvPr/>
            </p14:nvContentPartPr>
            <p14:xfrm>
              <a:off x="6439365" y="1863481"/>
              <a:ext cx="28800" cy="450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D125378-FB28-5047-B1C1-5430E068BC0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408765" y="1832881"/>
                <a:ext cx="9036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E2F9AB0-ACC2-8442-B9B9-E3A8C0FF6722}"/>
                  </a:ext>
                </a:extLst>
              </p14:cNvPr>
              <p14:cNvContentPartPr/>
              <p14:nvPr/>
            </p14:nvContentPartPr>
            <p14:xfrm>
              <a:off x="6638805" y="1843681"/>
              <a:ext cx="24840" cy="529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E2F9AB0-ACC2-8442-B9B9-E3A8C0FF6722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608205" y="1812721"/>
                <a:ext cx="86040" cy="11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AA7ADB89-9DCE-3A40-860B-17EB15DB8025}"/>
              </a:ext>
            </a:extLst>
          </p:cNvPr>
          <p:cNvGrpSpPr/>
          <p:nvPr/>
        </p:nvGrpSpPr>
        <p:grpSpPr>
          <a:xfrm>
            <a:off x="2230605" y="1973281"/>
            <a:ext cx="224280" cy="208080"/>
            <a:chOff x="2230605" y="1973281"/>
            <a:chExt cx="224280" cy="20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1308B895-6CAC-F84E-B779-021E0FA45715}"/>
                    </a:ext>
                  </a:extLst>
                </p14:cNvPr>
                <p14:cNvContentPartPr/>
                <p14:nvPr/>
              </p14:nvContentPartPr>
              <p14:xfrm>
                <a:off x="2234565" y="1973281"/>
                <a:ext cx="122400" cy="2080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1308B895-6CAC-F84E-B779-021E0FA4571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203965" y="1942681"/>
                  <a:ext cx="18396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40E6C49-1B3D-534D-8117-52D3914618D9}"/>
                    </a:ext>
                  </a:extLst>
                </p14:cNvPr>
                <p14:cNvContentPartPr/>
                <p14:nvPr/>
              </p14:nvContentPartPr>
              <p14:xfrm>
                <a:off x="2230605" y="2018281"/>
                <a:ext cx="106200" cy="738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40E6C49-1B3D-534D-8117-52D3914618D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199645" y="1987321"/>
                  <a:ext cx="1674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931289C-D398-5441-A68E-A34CB26826D9}"/>
                    </a:ext>
                  </a:extLst>
                </p14:cNvPr>
                <p14:cNvContentPartPr/>
                <p14:nvPr/>
              </p14:nvContentPartPr>
              <p14:xfrm>
                <a:off x="2430045" y="2050681"/>
                <a:ext cx="24840" cy="856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931289C-D398-5441-A68E-A34CB26826D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399085" y="2020081"/>
                  <a:ext cx="86040" cy="14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323D7DE-91E4-A34B-B4A5-CA230F8A13AA}"/>
              </a:ext>
            </a:extLst>
          </p:cNvPr>
          <p:cNvGrpSpPr/>
          <p:nvPr/>
        </p:nvGrpSpPr>
        <p:grpSpPr>
          <a:xfrm>
            <a:off x="3667365" y="4753561"/>
            <a:ext cx="277200" cy="370800"/>
            <a:chOff x="3667365" y="4753561"/>
            <a:chExt cx="277200" cy="37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B9394E8-7C26-6E4F-AC89-10F4F675B228}"/>
                    </a:ext>
                  </a:extLst>
                </p14:cNvPr>
                <p14:cNvContentPartPr/>
                <p14:nvPr/>
              </p14:nvContentPartPr>
              <p14:xfrm>
                <a:off x="3667365" y="4753561"/>
                <a:ext cx="90000" cy="2808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B9394E8-7C26-6E4F-AC89-10F4F675B22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636765" y="4722961"/>
                  <a:ext cx="15120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7504D04-B5D3-3B4C-9EDE-3CEF9E1A712B}"/>
                    </a:ext>
                  </a:extLst>
                </p14:cNvPr>
                <p14:cNvContentPartPr/>
                <p14:nvPr/>
              </p14:nvContentPartPr>
              <p14:xfrm>
                <a:off x="3692205" y="4830961"/>
                <a:ext cx="138240" cy="1022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7504D04-B5D3-3B4C-9EDE-3CEF9E1A712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661605" y="4800361"/>
                  <a:ext cx="1998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B04A623-6DB6-C241-9CB8-3BEB2F970500}"/>
                    </a:ext>
                  </a:extLst>
                </p14:cNvPr>
                <p14:cNvContentPartPr/>
                <p14:nvPr/>
              </p14:nvContentPartPr>
              <p14:xfrm>
                <a:off x="3826125" y="4956961"/>
                <a:ext cx="77760" cy="1220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B04A623-6DB6-C241-9CB8-3BEB2F97050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795525" y="4926361"/>
                  <a:ext cx="1389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1A339FC-96C1-7C40-97A3-7F419BA93CAC}"/>
                    </a:ext>
                  </a:extLst>
                </p14:cNvPr>
                <p14:cNvContentPartPr/>
                <p14:nvPr/>
              </p14:nvContentPartPr>
              <p14:xfrm>
                <a:off x="3891285" y="4969201"/>
                <a:ext cx="53280" cy="1551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1A339FC-96C1-7C40-97A3-7F419BA93CA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860685" y="4938601"/>
                  <a:ext cx="114480" cy="21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E9BCB71-511B-D545-81DB-69788A5F2F60}"/>
              </a:ext>
            </a:extLst>
          </p:cNvPr>
          <p:cNvGrpSpPr/>
          <p:nvPr/>
        </p:nvGrpSpPr>
        <p:grpSpPr>
          <a:xfrm>
            <a:off x="6838605" y="3955801"/>
            <a:ext cx="285120" cy="313560"/>
            <a:chOff x="6838605" y="3955801"/>
            <a:chExt cx="285120" cy="31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CB21287-32C7-A245-8C83-8411C26861DA}"/>
                    </a:ext>
                  </a:extLst>
                </p14:cNvPr>
                <p14:cNvContentPartPr/>
                <p14:nvPr/>
              </p14:nvContentPartPr>
              <p14:xfrm>
                <a:off x="6846525" y="3955801"/>
                <a:ext cx="73800" cy="2037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CB21287-32C7-A245-8C83-8411C26861D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815925" y="3925201"/>
                  <a:ext cx="13500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55D6B62-B137-F448-967E-61466A4A1327}"/>
                    </a:ext>
                  </a:extLst>
                </p14:cNvPr>
                <p14:cNvContentPartPr/>
                <p14:nvPr/>
              </p14:nvContentPartPr>
              <p14:xfrm>
                <a:off x="6838605" y="4000441"/>
                <a:ext cx="166680" cy="817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55D6B62-B137-F448-967E-61466A4A132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808005" y="3969841"/>
                  <a:ext cx="2282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D72D952-D249-9349-97C5-450073C6A1D5}"/>
                    </a:ext>
                  </a:extLst>
                </p14:cNvPr>
                <p14:cNvContentPartPr/>
                <p14:nvPr/>
              </p14:nvContentPartPr>
              <p14:xfrm>
                <a:off x="7009245" y="4110241"/>
                <a:ext cx="114480" cy="1591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D72D952-D249-9349-97C5-450073C6A1D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978645" y="4079641"/>
                  <a:ext cx="175680" cy="220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747876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1855D-6A10-1144-B518-12BAE128B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41BA57-95C0-7343-BF01-DE3464826E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Via structural lemma, algorithm is very similar to that of </a:t>
                </a:r>
                <a:r>
                  <a:rPr lang="en-US" dirty="0">
                    <a:solidFill>
                      <a:srgbClr val="188427"/>
                    </a:solidFill>
                  </a:rPr>
                  <a:t>[GH]</a:t>
                </a:r>
              </a:p>
              <a:p>
                <a:r>
                  <a:rPr lang="en-US" dirty="0"/>
                  <a:t>Running time is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Improved running time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 via divide-and-conquer approach and generalization of structural lemma (inspired  by </a:t>
                </a:r>
                <a:r>
                  <a:rPr lang="en-US" dirty="0">
                    <a:solidFill>
                      <a:srgbClr val="188427"/>
                    </a:solidFill>
                  </a:rPr>
                  <a:t>[KYN’07]</a:t>
                </a:r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41BA57-95C0-7343-BF01-DE3464826E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36" t="-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31029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54669-BA5B-9540-A340-A42696024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Comments/Discussion on Structural Lemma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FE033-7017-9A49-934A-62BCAA4CD8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Bound of </a:t>
            </a:r>
            <a:r>
              <a:rPr lang="en-US" dirty="0">
                <a:solidFill>
                  <a:srgbClr val="FF0000"/>
                </a:solidFill>
              </a:rPr>
              <a:t>(2k-2)</a:t>
            </a:r>
            <a:r>
              <a:rPr lang="en-US" dirty="0"/>
              <a:t> in lemma is tight to identify arbitrary part, even for  graphs</a:t>
            </a:r>
          </a:p>
          <a:p>
            <a:r>
              <a:rPr lang="en-US" dirty="0"/>
              <a:t>Part of the proof relies only on </a:t>
            </a:r>
            <a:r>
              <a:rPr lang="en-US" dirty="0" err="1"/>
              <a:t>submodularity</a:t>
            </a:r>
            <a:r>
              <a:rPr lang="en-US" dirty="0"/>
              <a:t> but other part specific to hypergraph cut function.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5066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A3286-EFFF-2C4F-97F2-F8C8AA113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E8F01-4B7B-FA4D-ADE7-807EF7A108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Part I</a:t>
            </a:r>
          </a:p>
          <a:p>
            <a:pPr lvl="1"/>
            <a:r>
              <a:rPr lang="en-US" dirty="0"/>
              <a:t>Introduce Graph k-cut and some known results</a:t>
            </a:r>
          </a:p>
          <a:p>
            <a:pPr lvl="1"/>
            <a:r>
              <a:rPr lang="en-US" dirty="0"/>
              <a:t>Hypergraph k-cut and recent results</a:t>
            </a:r>
          </a:p>
          <a:p>
            <a:pPr lvl="1"/>
            <a:r>
              <a:rPr lang="en-US" dirty="0"/>
              <a:t>Submodular k-partition and open problems</a:t>
            </a:r>
          </a:p>
          <a:p>
            <a:r>
              <a:rPr lang="en-US" dirty="0"/>
              <a:t>Part II</a:t>
            </a:r>
          </a:p>
          <a:p>
            <a:pPr lvl="1"/>
            <a:r>
              <a:rPr lang="en-US" dirty="0">
                <a:solidFill>
                  <a:srgbClr val="188427"/>
                </a:solidFill>
              </a:rPr>
              <a:t>[Goldschmidt-Hochbaum’88] </a:t>
            </a:r>
            <a:r>
              <a:rPr lang="en-US" dirty="0"/>
              <a:t>approach to Graph k-cut</a:t>
            </a:r>
          </a:p>
          <a:p>
            <a:pPr lvl="1"/>
            <a:r>
              <a:rPr lang="en-US" dirty="0">
                <a:solidFill>
                  <a:srgbClr val="188427"/>
                </a:solidFill>
              </a:rPr>
              <a:t>[Chandrasekaran-C’20] </a:t>
            </a:r>
            <a:r>
              <a:rPr lang="en-US" dirty="0"/>
              <a:t>on Hypergraph k-cut </a:t>
            </a:r>
          </a:p>
          <a:p>
            <a:r>
              <a:rPr lang="en-US" b="1" dirty="0"/>
              <a:t>Concluding remarks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7398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AA1F21-AF82-DF4C-9A79-9BBBABF13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Proof of Structural Lemma: High-level Ideas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6A2715D-9297-5E4F-B934-8E9451C3DD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is optimum partition. 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be an </a:t>
                </a:r>
                <a:r>
                  <a:rPr lang="en-US" i="1" dirty="0"/>
                  <a:t>arbitrary </a:t>
                </a:r>
                <a:r>
                  <a:rPr lang="en-US" dirty="0"/>
                  <a:t>part.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There exists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bSup>
                      <m:sSub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such that </a:t>
                </a:r>
              </a:p>
              <a:p>
                <a:pPr marL="0" indent="0">
                  <a:buNone/>
                </a:pPr>
                <a:endParaRPr lang="en-US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⊆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≤2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−2 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such that source maximal min </a:t>
                </a:r>
                <a:r>
                  <a:rPr lang="en-US" dirty="0">
                    <a:solidFill>
                      <a:srgbClr val="FF0000"/>
                    </a:solidFill>
                  </a:rPr>
                  <a:t>S-T</a:t>
                </a:r>
                <a:r>
                  <a:rPr lang="en-US" dirty="0"/>
                  <a:t> cut is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6A2715D-9297-5E4F-B934-8E9451C3DD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9" t="-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36279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AA1F21-AF82-DF4C-9A79-9BBBABF13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Containment property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6A2715D-9297-5E4F-B934-8E9451C3DD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99318" y="1709058"/>
                <a:ext cx="7345363" cy="1839684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is optimum partition. 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be an </a:t>
                </a:r>
                <a:r>
                  <a:rPr lang="en-US" i="1" dirty="0"/>
                  <a:t>arbitrary </a:t>
                </a:r>
                <a:r>
                  <a:rPr lang="en-US" dirty="0"/>
                  <a:t>part. Fix </a:t>
                </a:r>
                <a:r>
                  <a:rPr lang="en-US" i="1" dirty="0"/>
                  <a:t>any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bSup>
                      <m:sSub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and </a:t>
                </a:r>
                <a:r>
                  <a:rPr lang="en-US" i="1" dirty="0"/>
                  <a:t>any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∩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≠∅, ∀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. 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be source-maximal S-T </a:t>
                </a:r>
                <a:r>
                  <a:rPr lang="en-US" dirty="0" err="1"/>
                  <a:t>mincut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Then</a:t>
                </a:r>
                <a:r>
                  <a:rPr lang="en-US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. </a:t>
                </a:r>
              </a:p>
              <a:p>
                <a:pPr marL="0" indent="0">
                  <a:buNone/>
                </a:pPr>
                <a:endParaRPr lang="en-US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6A2715D-9297-5E4F-B934-8E9451C3DD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99318" y="1709058"/>
                <a:ext cx="7345363" cy="1839684"/>
              </a:xfrm>
              <a:blipFill>
                <a:blip r:embed="rId2"/>
                <a:stretch>
                  <a:fillRect l="-1036" t="-2069" b="-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EE1658CD-4D42-DD48-BCD0-655978F2D0FA}"/>
              </a:ext>
            </a:extLst>
          </p:cNvPr>
          <p:cNvSpPr txBox="1"/>
          <p:nvPr/>
        </p:nvSpPr>
        <p:spPr>
          <a:xfrm>
            <a:off x="5584370" y="2862943"/>
            <a:ext cx="3243943" cy="92333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Proof relies only on </a:t>
            </a:r>
            <a:r>
              <a:rPr lang="en-US" dirty="0" err="1"/>
              <a:t>submodularity</a:t>
            </a:r>
            <a:r>
              <a:rPr lang="en-US" dirty="0"/>
              <a:t> and hence holds for </a:t>
            </a:r>
            <a:r>
              <a:rPr lang="en-US" dirty="0" err="1"/>
              <a:t>Submod</a:t>
            </a:r>
            <a:r>
              <a:rPr lang="en-US" dirty="0"/>
              <a:t>-k-Partition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21E8FCF-65F8-3A42-99D1-6EB55012F37E}"/>
                  </a:ext>
                </a:extLst>
              </p14:cNvPr>
              <p14:cNvContentPartPr/>
              <p14:nvPr/>
            </p14:nvContentPartPr>
            <p14:xfrm>
              <a:off x="1123965" y="4202041"/>
              <a:ext cx="2084400" cy="1905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21E8FCF-65F8-3A42-99D1-6EB55012F37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3365" y="4171441"/>
                <a:ext cx="2145960" cy="196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BAE15A91-B4AA-6C44-B575-C577DD0A7CA7}"/>
              </a:ext>
            </a:extLst>
          </p:cNvPr>
          <p:cNvGrpSpPr/>
          <p:nvPr/>
        </p:nvGrpSpPr>
        <p:grpSpPr>
          <a:xfrm>
            <a:off x="712845" y="3766801"/>
            <a:ext cx="407520" cy="610560"/>
            <a:chOff x="712845" y="3766801"/>
            <a:chExt cx="407520" cy="61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1E6C5B1-D695-964F-980A-51C1F61B08E5}"/>
                    </a:ext>
                  </a:extLst>
                </p14:cNvPr>
                <p14:cNvContentPartPr/>
                <p14:nvPr/>
              </p14:nvContentPartPr>
              <p14:xfrm>
                <a:off x="712845" y="3952201"/>
                <a:ext cx="175320" cy="3870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1E6C5B1-D695-964F-980A-51C1F61B08E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82245" y="3921601"/>
                  <a:ext cx="236880" cy="44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2ADDF2D-B906-1F46-ADEC-46630B141524}"/>
                    </a:ext>
                  </a:extLst>
                </p14:cNvPr>
                <p14:cNvContentPartPr/>
                <p14:nvPr/>
              </p14:nvContentPartPr>
              <p14:xfrm>
                <a:off x="973845" y="4267201"/>
                <a:ext cx="105840" cy="1101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2ADDF2D-B906-1F46-ADEC-46630B14152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43245" y="4236601"/>
                  <a:ext cx="1670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38C4D3F-6198-644D-9754-F5F5BD524C98}"/>
                    </a:ext>
                  </a:extLst>
                </p14:cNvPr>
                <p14:cNvContentPartPr/>
                <p14:nvPr/>
              </p14:nvContentPartPr>
              <p14:xfrm>
                <a:off x="949005" y="4157401"/>
                <a:ext cx="24840" cy="126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38C4D3F-6198-644D-9754-F5F5BD524C9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18405" y="4126801"/>
                  <a:ext cx="860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A09E105-48D5-1B41-B504-DA9B4043B0F4}"/>
                    </a:ext>
                  </a:extLst>
                </p14:cNvPr>
                <p14:cNvContentPartPr/>
                <p14:nvPr/>
              </p14:nvContentPartPr>
              <p14:xfrm>
                <a:off x="1014165" y="3766801"/>
                <a:ext cx="57240" cy="1350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A09E105-48D5-1B41-B504-DA9B4043B0F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83565" y="3735841"/>
                  <a:ext cx="1188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EE75238-F0A9-064C-8FCC-8D9E2008B45B}"/>
                    </a:ext>
                  </a:extLst>
                </p14:cNvPr>
                <p14:cNvContentPartPr/>
                <p14:nvPr/>
              </p14:nvContentPartPr>
              <p14:xfrm>
                <a:off x="1001925" y="3783001"/>
                <a:ext cx="81720" cy="1224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EE75238-F0A9-064C-8FCC-8D9E2008B45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71325" y="3752401"/>
                  <a:ext cx="1432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AE70C5C-945A-0B45-9F72-7DCAACC2CD40}"/>
                    </a:ext>
                  </a:extLst>
                </p14:cNvPr>
                <p14:cNvContentPartPr/>
                <p14:nvPr/>
              </p14:nvContentPartPr>
              <p14:xfrm>
                <a:off x="983565" y="3783001"/>
                <a:ext cx="136800" cy="900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AE70C5C-945A-0B45-9F72-7DCAACC2CD4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52605" y="3752401"/>
                  <a:ext cx="198360" cy="15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ABB2399-1C9F-5F48-8379-7F708644389F}"/>
              </a:ext>
            </a:extLst>
          </p:cNvPr>
          <p:cNvGrpSpPr/>
          <p:nvPr/>
        </p:nvGrpSpPr>
        <p:grpSpPr>
          <a:xfrm>
            <a:off x="1726605" y="4947241"/>
            <a:ext cx="810360" cy="688320"/>
            <a:chOff x="1726605" y="4947241"/>
            <a:chExt cx="810360" cy="68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E9B3C55-9CC6-B24D-96A4-908AF92B08C4}"/>
                    </a:ext>
                  </a:extLst>
                </p14:cNvPr>
                <p14:cNvContentPartPr/>
                <p14:nvPr/>
              </p14:nvContentPartPr>
              <p14:xfrm>
                <a:off x="1726605" y="4947241"/>
                <a:ext cx="810360" cy="688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E9B3C55-9CC6-B24D-96A4-908AF92B08C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696005" y="4916281"/>
                  <a:ext cx="871920" cy="74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EA4540A-1BE1-604C-A27D-92D4747ED9AE}"/>
                    </a:ext>
                  </a:extLst>
                </p14:cNvPr>
                <p14:cNvContentPartPr/>
                <p14:nvPr/>
              </p14:nvContentPartPr>
              <p14:xfrm>
                <a:off x="1897605" y="5106001"/>
                <a:ext cx="199800" cy="2610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EA4540A-1BE1-604C-A27D-92D4747ED9A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866645" y="5075041"/>
                  <a:ext cx="261000" cy="32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CD0370C-B51F-364B-97C1-02322AE67163}"/>
              </a:ext>
            </a:extLst>
          </p:cNvPr>
          <p:cNvGrpSpPr/>
          <p:nvPr/>
        </p:nvGrpSpPr>
        <p:grpSpPr>
          <a:xfrm>
            <a:off x="3476914" y="3275461"/>
            <a:ext cx="2143800" cy="2953440"/>
            <a:chOff x="3476914" y="3275461"/>
            <a:chExt cx="2143800" cy="295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B781C25-E979-4642-A27A-3FF79FC21AD2}"/>
                    </a:ext>
                  </a:extLst>
                </p14:cNvPr>
                <p14:cNvContentPartPr/>
                <p14:nvPr/>
              </p14:nvContentPartPr>
              <p14:xfrm>
                <a:off x="3476914" y="3275461"/>
                <a:ext cx="1372320" cy="12790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B781C25-E979-4642-A27A-3FF79FC21AD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446314" y="3244861"/>
                  <a:ext cx="1433520" cy="13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46FF5CC-640B-AD4E-86D1-6B8F2D3B61CD}"/>
                    </a:ext>
                  </a:extLst>
                </p14:cNvPr>
                <p14:cNvContentPartPr/>
                <p14:nvPr/>
              </p14:nvContentPartPr>
              <p14:xfrm>
                <a:off x="3826474" y="4673341"/>
                <a:ext cx="1794240" cy="6696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46FF5CC-640B-AD4E-86D1-6B8F2D3B61C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795874" y="4642741"/>
                  <a:ext cx="1855440" cy="73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382731E-1E0C-4344-8E3E-B893399A2F49}"/>
                    </a:ext>
                  </a:extLst>
                </p14:cNvPr>
                <p14:cNvContentPartPr/>
                <p14:nvPr/>
              </p14:nvContentPartPr>
              <p14:xfrm>
                <a:off x="3609754" y="5504221"/>
                <a:ext cx="1998000" cy="7246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382731E-1E0C-4344-8E3E-B893399A2F4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578794" y="5473621"/>
                  <a:ext cx="2059560" cy="786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FEB53826-26F7-5344-A7E5-FCD0F32D6465}"/>
                  </a:ext>
                </a:extLst>
              </p14:cNvPr>
              <p14:cNvContentPartPr/>
              <p14:nvPr/>
            </p14:nvContentPartPr>
            <p14:xfrm>
              <a:off x="4083514" y="3501901"/>
              <a:ext cx="556200" cy="6901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FEB53826-26F7-5344-A7E5-FCD0F32D646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052914" y="3470941"/>
                <a:ext cx="617760" cy="75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032BFA1C-3A0D-624B-8096-48C19EF2F003}"/>
                  </a:ext>
                </a:extLst>
              </p14:cNvPr>
              <p14:cNvContentPartPr/>
              <p14:nvPr/>
            </p14:nvContentPartPr>
            <p14:xfrm>
              <a:off x="4303474" y="4873501"/>
              <a:ext cx="912240" cy="3236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032BFA1C-3A0D-624B-8096-48C19EF2F003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272514" y="4842901"/>
                <a:ext cx="973800" cy="38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15FDF22-4543-B34F-8EB2-980FDF5F6D83}"/>
                  </a:ext>
                </a:extLst>
              </p14:cNvPr>
              <p14:cNvContentPartPr/>
              <p14:nvPr/>
            </p14:nvContentPartPr>
            <p14:xfrm>
              <a:off x="4507954" y="5721661"/>
              <a:ext cx="843840" cy="3790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15FDF22-4543-B34F-8EB2-980FDF5F6D8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477354" y="5691061"/>
                <a:ext cx="905040" cy="44064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EEDB076B-2BB3-3B46-8B85-62E056AE5858}"/>
              </a:ext>
            </a:extLst>
          </p:cNvPr>
          <p:cNvGrpSpPr/>
          <p:nvPr/>
        </p:nvGrpSpPr>
        <p:grpSpPr>
          <a:xfrm>
            <a:off x="4516594" y="4924621"/>
            <a:ext cx="294480" cy="290160"/>
            <a:chOff x="4516594" y="4924621"/>
            <a:chExt cx="294480" cy="29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548D0DF-245A-0943-A2DE-C5628B5345E9}"/>
                    </a:ext>
                  </a:extLst>
                </p14:cNvPr>
                <p14:cNvContentPartPr/>
                <p14:nvPr/>
              </p14:nvContentPartPr>
              <p14:xfrm>
                <a:off x="4656994" y="4975741"/>
                <a:ext cx="13320" cy="1749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548D0DF-245A-0943-A2DE-C5628B5345E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626394" y="4945141"/>
                  <a:ext cx="7452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2CD9B34-5ADB-0B4E-B8D4-1AFF1C629975}"/>
                    </a:ext>
                  </a:extLst>
                </p14:cNvPr>
                <p14:cNvContentPartPr/>
                <p14:nvPr/>
              </p14:nvContentPartPr>
              <p14:xfrm>
                <a:off x="4516594" y="4924621"/>
                <a:ext cx="247680" cy="982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2CD9B34-5ADB-0B4E-B8D4-1AFF1C62997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485634" y="4894021"/>
                  <a:ext cx="3088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225428B-5A88-CB46-AD95-FBB692A361F7}"/>
                    </a:ext>
                  </a:extLst>
                </p14:cNvPr>
                <p14:cNvContentPartPr/>
                <p14:nvPr/>
              </p14:nvContentPartPr>
              <p14:xfrm>
                <a:off x="4716754" y="5065381"/>
                <a:ext cx="77040" cy="1494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225428B-5A88-CB46-AD95-FBB692A361F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686154" y="5034781"/>
                  <a:ext cx="1386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2E582F6-F74D-3346-9F60-B63333D9EE10}"/>
                    </a:ext>
                  </a:extLst>
                </p14:cNvPr>
                <p14:cNvContentPartPr/>
                <p14:nvPr/>
              </p14:nvContentPartPr>
              <p14:xfrm>
                <a:off x="4797754" y="4971421"/>
                <a:ext cx="13320" cy="302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2E582F6-F74D-3346-9F60-B63333D9EE1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767154" y="4940821"/>
                  <a:ext cx="74520" cy="9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0BC16ED-C0D4-C945-B196-9E1FC48194CD}"/>
              </a:ext>
            </a:extLst>
          </p:cNvPr>
          <p:cNvGrpSpPr/>
          <p:nvPr/>
        </p:nvGrpSpPr>
        <p:grpSpPr>
          <a:xfrm>
            <a:off x="6975754" y="4847941"/>
            <a:ext cx="1751400" cy="1176840"/>
            <a:chOff x="6975754" y="4847941"/>
            <a:chExt cx="1751400" cy="117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B1D5799-38C8-BB41-BA41-D81F25C375F0}"/>
                    </a:ext>
                  </a:extLst>
                </p14:cNvPr>
                <p14:cNvContentPartPr/>
                <p14:nvPr/>
              </p14:nvContentPartPr>
              <p14:xfrm>
                <a:off x="7120474" y="5218741"/>
                <a:ext cx="34560" cy="2260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B1D5799-38C8-BB41-BA41-D81F25C375F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089514" y="5188141"/>
                  <a:ext cx="9576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64FF52A-FDCF-F649-A0E2-53350A240E5D}"/>
                    </a:ext>
                  </a:extLst>
                </p14:cNvPr>
                <p14:cNvContentPartPr/>
                <p14:nvPr/>
              </p14:nvContentPartPr>
              <p14:xfrm>
                <a:off x="6975754" y="5120821"/>
                <a:ext cx="289080" cy="1324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64FF52A-FDCF-F649-A0E2-53350A240E5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945154" y="5090221"/>
                  <a:ext cx="3506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02BF7A8-5B93-A344-8425-411748EC545B}"/>
                    </a:ext>
                  </a:extLst>
                </p14:cNvPr>
                <p14:cNvContentPartPr/>
                <p14:nvPr/>
              </p14:nvContentPartPr>
              <p14:xfrm>
                <a:off x="7171594" y="5423221"/>
                <a:ext cx="119520" cy="1875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02BF7A8-5B93-A344-8425-411748EC545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140634" y="5392621"/>
                  <a:ext cx="18108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BE79AF1-ADC3-C949-BB26-ED809EC4F4C3}"/>
                    </a:ext>
                  </a:extLst>
                </p14:cNvPr>
                <p14:cNvContentPartPr/>
                <p14:nvPr/>
              </p14:nvContentPartPr>
              <p14:xfrm>
                <a:off x="7303714" y="5231701"/>
                <a:ext cx="17280" cy="302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BE79AF1-ADC3-C949-BB26-ED809EC4F4C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272754" y="5200741"/>
                  <a:ext cx="788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DBC60C7-5996-4C46-AA6E-CA4425E9006B}"/>
                    </a:ext>
                  </a:extLst>
                </p14:cNvPr>
                <p14:cNvContentPartPr/>
                <p14:nvPr/>
              </p14:nvContentPartPr>
              <p14:xfrm>
                <a:off x="7499554" y="5235661"/>
                <a:ext cx="132480" cy="345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DBC60C7-5996-4C46-AA6E-CA4425E9006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468954" y="5205061"/>
                  <a:ext cx="1936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3246190-B4AD-E946-8709-2DE7760155F6}"/>
                    </a:ext>
                  </a:extLst>
                </p14:cNvPr>
                <p14:cNvContentPartPr/>
                <p14:nvPr/>
              </p14:nvContentPartPr>
              <p14:xfrm>
                <a:off x="7497394" y="5320981"/>
                <a:ext cx="92160" cy="345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3246190-B4AD-E946-8709-2DE7760155F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466434" y="5290381"/>
                  <a:ext cx="1537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FC0E77C-195F-AB41-83B8-0FC0632474DF}"/>
                    </a:ext>
                  </a:extLst>
                </p14:cNvPr>
                <p14:cNvContentPartPr/>
                <p14:nvPr/>
              </p14:nvContentPartPr>
              <p14:xfrm>
                <a:off x="7793674" y="5056741"/>
                <a:ext cx="204480" cy="3232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FC0E77C-195F-AB41-83B8-0FC0632474D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763074" y="5026141"/>
                  <a:ext cx="26568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5979673-08B1-E243-A2DB-BCC71C24CBF3}"/>
                    </a:ext>
                  </a:extLst>
                </p14:cNvPr>
                <p14:cNvContentPartPr/>
                <p14:nvPr/>
              </p14:nvContentPartPr>
              <p14:xfrm>
                <a:off x="7917154" y="5350861"/>
                <a:ext cx="85680" cy="2516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5979673-08B1-E243-A2DB-BCC71C24CBF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886554" y="5320261"/>
                  <a:ext cx="14688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022C94E-3F4D-A047-9489-732EAB09DFBD}"/>
                    </a:ext>
                  </a:extLst>
                </p14:cNvPr>
                <p14:cNvContentPartPr/>
                <p14:nvPr/>
              </p14:nvContentPartPr>
              <p14:xfrm>
                <a:off x="8002474" y="5252941"/>
                <a:ext cx="9000" cy="259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022C94E-3F4D-A047-9489-732EAB09DFB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971874" y="5222341"/>
                  <a:ext cx="702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955B5CD-23CF-B149-9B8A-4F832401CE59}"/>
                    </a:ext>
                  </a:extLst>
                </p14:cNvPr>
                <p14:cNvContentPartPr/>
                <p14:nvPr/>
              </p14:nvContentPartPr>
              <p14:xfrm>
                <a:off x="8062234" y="4847941"/>
                <a:ext cx="179280" cy="2131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955B5CD-23CF-B149-9B8A-4F832401CE5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031634" y="4817341"/>
                  <a:ext cx="24084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D18646A-A95E-BB40-83D4-5245A8CD8AAC}"/>
                    </a:ext>
                  </a:extLst>
                </p14:cNvPr>
                <p14:cNvContentPartPr/>
                <p14:nvPr/>
              </p14:nvContentPartPr>
              <p14:xfrm>
                <a:off x="8113354" y="4899421"/>
                <a:ext cx="81000" cy="1447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D18646A-A95E-BB40-83D4-5245A8CD8AA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082754" y="4868821"/>
                  <a:ext cx="1422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F3B6338-550E-6D4B-BE61-7798E6C95C42}"/>
                    </a:ext>
                  </a:extLst>
                </p14:cNvPr>
                <p14:cNvContentPartPr/>
                <p14:nvPr/>
              </p14:nvContentPartPr>
              <p14:xfrm>
                <a:off x="8109034" y="4950181"/>
                <a:ext cx="123840" cy="259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F3B6338-550E-6D4B-BE61-7798E6C95C4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078434" y="4919581"/>
                  <a:ext cx="1854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C2E9C642-D5B0-B446-B0AC-545C0C0BC564}"/>
                    </a:ext>
                  </a:extLst>
                </p14:cNvPr>
                <p14:cNvContentPartPr/>
                <p14:nvPr/>
              </p14:nvContentPartPr>
              <p14:xfrm>
                <a:off x="8160154" y="5095621"/>
                <a:ext cx="230400" cy="2811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C2E9C642-D5B0-B446-B0AC-545C0C0BC56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129554" y="5065021"/>
                  <a:ext cx="29196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19CA24C-2EC5-4748-BA48-735EC8642673}"/>
                    </a:ext>
                  </a:extLst>
                </p14:cNvPr>
                <p14:cNvContentPartPr/>
                <p14:nvPr/>
              </p14:nvContentPartPr>
              <p14:xfrm>
                <a:off x="8535274" y="5099581"/>
                <a:ext cx="47160" cy="2156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19CA24C-2EC5-4748-BA48-735EC864267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504674" y="5068621"/>
                  <a:ext cx="10872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7453DB5-68E7-4D47-BD14-298BB6D1E0B6}"/>
                    </a:ext>
                  </a:extLst>
                </p14:cNvPr>
                <p14:cNvContentPartPr/>
                <p14:nvPr/>
              </p14:nvContentPartPr>
              <p14:xfrm>
                <a:off x="8459314" y="5005621"/>
                <a:ext cx="267840" cy="770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7453DB5-68E7-4D47-BD14-298BB6D1E0B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428714" y="4975021"/>
                  <a:ext cx="3294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ECE6731-AC93-8341-9919-573C639B39A3}"/>
                    </a:ext>
                  </a:extLst>
                </p14:cNvPr>
                <p14:cNvContentPartPr/>
                <p14:nvPr/>
              </p14:nvContentPartPr>
              <p14:xfrm>
                <a:off x="7931914" y="5789701"/>
                <a:ext cx="258480" cy="514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ECE6731-AC93-8341-9919-573C639B39A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901314" y="5759101"/>
                  <a:ext cx="3196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008AEB0-FA67-494C-AD61-D8BBF4A46526}"/>
                    </a:ext>
                  </a:extLst>
                </p14:cNvPr>
                <p14:cNvContentPartPr/>
                <p14:nvPr/>
              </p14:nvContentPartPr>
              <p14:xfrm>
                <a:off x="7961794" y="5802661"/>
                <a:ext cx="267120" cy="900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008AEB0-FA67-494C-AD61-D8BBF4A4652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931194" y="5772061"/>
                  <a:ext cx="3283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ACA7F01-E8BF-034A-8996-E36E20886A63}"/>
                    </a:ext>
                  </a:extLst>
                </p14:cNvPr>
                <p14:cNvContentPartPr/>
                <p14:nvPr/>
              </p14:nvContentPartPr>
              <p14:xfrm>
                <a:off x="8100394" y="5700781"/>
                <a:ext cx="30240" cy="2426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ACA7F01-E8BF-034A-8996-E36E20886A6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069794" y="5670181"/>
                  <a:ext cx="9144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8109EEE-658B-234F-8401-7A1AA3AB1FAC}"/>
                    </a:ext>
                  </a:extLst>
                </p14:cNvPr>
                <p14:cNvContentPartPr/>
                <p14:nvPr/>
              </p14:nvContentPartPr>
              <p14:xfrm>
                <a:off x="8300914" y="5666221"/>
                <a:ext cx="212400" cy="2170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8109EEE-658B-234F-8401-7A1AA3AB1FA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270314" y="5635621"/>
                  <a:ext cx="27396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C5207D3-C55A-DC48-9437-9B2F1BA59FAC}"/>
                    </a:ext>
                  </a:extLst>
                </p14:cNvPr>
                <p14:cNvContentPartPr/>
                <p14:nvPr/>
              </p14:nvContentPartPr>
              <p14:xfrm>
                <a:off x="8360674" y="5557501"/>
                <a:ext cx="72720" cy="4672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C5207D3-C55A-DC48-9437-9B2F1BA59FA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329714" y="5526541"/>
                  <a:ext cx="134280" cy="52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8040AB1-603D-C34E-81E7-CD0245879D6F}"/>
              </a:ext>
            </a:extLst>
          </p:cNvPr>
          <p:cNvGrpSpPr/>
          <p:nvPr/>
        </p:nvGrpSpPr>
        <p:grpSpPr>
          <a:xfrm>
            <a:off x="5569234" y="4342861"/>
            <a:ext cx="464760" cy="658800"/>
            <a:chOff x="5569234" y="4342861"/>
            <a:chExt cx="464760" cy="65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2380E5A5-C168-7945-BAAB-6F41912EF50A}"/>
                    </a:ext>
                  </a:extLst>
                </p14:cNvPr>
                <p14:cNvContentPartPr/>
                <p14:nvPr/>
              </p14:nvContentPartPr>
              <p14:xfrm>
                <a:off x="5569234" y="4427821"/>
                <a:ext cx="230400" cy="3646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2380E5A5-C168-7945-BAAB-6F41912EF50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538274" y="4397221"/>
                  <a:ext cx="29196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CCAB590-2AFB-534B-B42C-A98609D4420F}"/>
                    </a:ext>
                  </a:extLst>
                </p14:cNvPr>
                <p14:cNvContentPartPr/>
                <p14:nvPr/>
              </p14:nvContentPartPr>
              <p14:xfrm>
                <a:off x="5752474" y="4741381"/>
                <a:ext cx="93960" cy="2602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CCAB590-2AFB-534B-B42C-A98609D4420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721514" y="4710781"/>
                  <a:ext cx="15552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F864805-5FB8-C949-84BD-DD2EC1535677}"/>
                    </a:ext>
                  </a:extLst>
                </p14:cNvPr>
                <p14:cNvContentPartPr/>
                <p14:nvPr/>
              </p14:nvContentPartPr>
              <p14:xfrm>
                <a:off x="5837434" y="4626541"/>
                <a:ext cx="25920" cy="216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F864805-5FB8-C949-84BD-DD2EC153567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806834" y="4595581"/>
                  <a:ext cx="871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3048925-502D-5045-AC9C-B88C6B71F764}"/>
                    </a:ext>
                  </a:extLst>
                </p14:cNvPr>
                <p14:cNvContentPartPr/>
                <p14:nvPr/>
              </p14:nvContentPartPr>
              <p14:xfrm>
                <a:off x="5892874" y="4342861"/>
                <a:ext cx="141120" cy="2260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3048925-502D-5045-AC9C-B88C6B71F76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862274" y="4311901"/>
                  <a:ext cx="20232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B3513AC-584F-9844-AE5B-E4FD2213F8F4}"/>
                    </a:ext>
                  </a:extLst>
                </p14:cNvPr>
                <p14:cNvContentPartPr/>
                <p14:nvPr/>
              </p14:nvContentPartPr>
              <p14:xfrm>
                <a:off x="5931754" y="4396141"/>
                <a:ext cx="55440" cy="1836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B3513AC-584F-9844-AE5B-E4FD2213F8F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901154" y="4365541"/>
                  <a:ext cx="1166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441927E-6089-7945-8C51-2B4534392FD9}"/>
                    </a:ext>
                  </a:extLst>
                </p14:cNvPr>
                <p14:cNvContentPartPr/>
                <p14:nvPr/>
              </p14:nvContentPartPr>
              <p14:xfrm>
                <a:off x="5910514" y="4460221"/>
                <a:ext cx="97920" cy="388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441927E-6089-7945-8C51-2B4534392FD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879914" y="4429621"/>
                  <a:ext cx="159120" cy="10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4FF001F-6EC5-C647-9B9E-B9F475AED07F}"/>
              </a:ext>
            </a:extLst>
          </p:cNvPr>
          <p:cNvGrpSpPr/>
          <p:nvPr/>
        </p:nvGrpSpPr>
        <p:grpSpPr>
          <a:xfrm>
            <a:off x="1512034" y="3203101"/>
            <a:ext cx="1802880" cy="2778840"/>
            <a:chOff x="1512034" y="3203101"/>
            <a:chExt cx="1802880" cy="277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6C518D1-2147-1149-B430-E50110F6F615}"/>
                    </a:ext>
                  </a:extLst>
                </p14:cNvPr>
                <p14:cNvContentPartPr/>
                <p14:nvPr/>
              </p14:nvContentPartPr>
              <p14:xfrm>
                <a:off x="2483674" y="4549501"/>
                <a:ext cx="13320" cy="216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EE28F14-6949-4646-9082-033A615E69AE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452714" y="4518901"/>
                  <a:ext cx="745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2A0678B-3EAF-6A47-AAF6-EBAEDBF6C7AB}"/>
                    </a:ext>
                  </a:extLst>
                </p14:cNvPr>
                <p14:cNvContentPartPr/>
                <p14:nvPr/>
              </p14:nvContentPartPr>
              <p14:xfrm>
                <a:off x="2330314" y="4558141"/>
                <a:ext cx="93600" cy="90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F8C8429-7D12-214F-BDB5-E526708D8E8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289274" y="4517101"/>
                  <a:ext cx="1756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B938DF74-501F-A842-8942-A489CA6473C1}"/>
                    </a:ext>
                  </a:extLst>
                </p14:cNvPr>
                <p14:cNvContentPartPr/>
                <p14:nvPr/>
              </p14:nvContentPartPr>
              <p14:xfrm>
                <a:off x="2193874" y="4562461"/>
                <a:ext cx="60120" cy="90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9656A83-D9EB-6C49-9088-CEC7861CA3E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152834" y="4521421"/>
                  <a:ext cx="1418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B12D91E-13E4-DE42-BC68-D655533AB2FE}"/>
                    </a:ext>
                  </a:extLst>
                </p14:cNvPr>
                <p14:cNvContentPartPr/>
                <p14:nvPr/>
              </p14:nvContentPartPr>
              <p14:xfrm>
                <a:off x="1980754" y="4600621"/>
                <a:ext cx="149400" cy="388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6C38238-D926-0A49-8B0A-48F64C9B984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950154" y="4570021"/>
                  <a:ext cx="2109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905316E-27D9-EE4E-8BE4-E1AE29DD14D4}"/>
                    </a:ext>
                  </a:extLst>
                </p14:cNvPr>
                <p14:cNvContentPartPr/>
                <p14:nvPr/>
              </p14:nvContentPartPr>
              <p14:xfrm>
                <a:off x="1793194" y="4669021"/>
                <a:ext cx="93960" cy="388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2C46F36-1155-8E4B-8F01-DBE590458CF0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762594" y="4638421"/>
                  <a:ext cx="1555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9030B61-63B8-AB45-87F5-0004FD87126C}"/>
                    </a:ext>
                  </a:extLst>
                </p14:cNvPr>
                <p14:cNvContentPartPr/>
                <p14:nvPr/>
              </p14:nvContentPartPr>
              <p14:xfrm>
                <a:off x="1512034" y="4558141"/>
                <a:ext cx="1402560" cy="14238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57BF962-9AA5-DE41-99D5-64E841623F6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470994" y="4517101"/>
                  <a:ext cx="1484280" cy="150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5DA1FCAD-A7FD-4C4A-AE1D-0F348523DD54}"/>
                    </a:ext>
                  </a:extLst>
                </p14:cNvPr>
                <p14:cNvContentPartPr/>
                <p14:nvPr/>
              </p14:nvContentPartPr>
              <p14:xfrm>
                <a:off x="2125474" y="3914821"/>
                <a:ext cx="243360" cy="6480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C4D3062E-2AE5-9243-B8A1-591E7460C90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094874" y="3883861"/>
                  <a:ext cx="304560" cy="70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9266D68E-9381-4746-A79A-2D8902134CAE}"/>
                    </a:ext>
                  </a:extLst>
                </p14:cNvPr>
                <p14:cNvContentPartPr/>
                <p14:nvPr/>
              </p14:nvContentPartPr>
              <p14:xfrm>
                <a:off x="2342914" y="3556981"/>
                <a:ext cx="192240" cy="3402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81F4822-F955-194C-854B-78643F9B315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312314" y="3526381"/>
                  <a:ext cx="25344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9EF1EAF-7D2F-8C48-8E06-91E19A6BBD4E}"/>
                    </a:ext>
                  </a:extLst>
                </p14:cNvPr>
                <p14:cNvContentPartPr/>
                <p14:nvPr/>
              </p14:nvContentPartPr>
              <p14:xfrm>
                <a:off x="2585914" y="3782701"/>
                <a:ext cx="135720" cy="2260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C307ACD-BD11-9940-9F88-19A724A41B8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555314" y="3751741"/>
                  <a:ext cx="19728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305AE0C-FC22-1D40-B005-932B16A4AF20}"/>
                    </a:ext>
                  </a:extLst>
                </p14:cNvPr>
                <p14:cNvContentPartPr/>
                <p14:nvPr/>
              </p14:nvContentPartPr>
              <p14:xfrm>
                <a:off x="2782474" y="3569581"/>
                <a:ext cx="187560" cy="1580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8EF69AE-F353-874F-B383-971856DCB01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751514" y="3538621"/>
                  <a:ext cx="2487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1119F7E7-0E5E-DB44-9C19-4D8055DFE5B7}"/>
                    </a:ext>
                  </a:extLst>
                </p14:cNvPr>
                <p14:cNvContentPartPr/>
                <p14:nvPr/>
              </p14:nvContentPartPr>
              <p14:xfrm>
                <a:off x="2805154" y="3761101"/>
                <a:ext cx="156240" cy="856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2EB5301-5B2B-6945-A6E0-7216EA7DA0F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774554" y="3730501"/>
                  <a:ext cx="2174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6CBE0578-3E68-B84F-AA88-4E3D5D6FEDF8}"/>
                    </a:ext>
                  </a:extLst>
                </p14:cNvPr>
                <p14:cNvContentPartPr/>
                <p14:nvPr/>
              </p14:nvContentPartPr>
              <p14:xfrm>
                <a:off x="2952394" y="3392461"/>
                <a:ext cx="196560" cy="3049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9ED1BD00-DEA5-CB4C-86E3-9BD0E2AF6E1C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921794" y="3361861"/>
                  <a:ext cx="25776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61569BBC-83E6-EF49-8906-40AECD56CEFA}"/>
                    </a:ext>
                  </a:extLst>
                </p14:cNvPr>
                <p14:cNvContentPartPr/>
                <p14:nvPr/>
              </p14:nvContentPartPr>
              <p14:xfrm>
                <a:off x="3199714" y="3637621"/>
                <a:ext cx="47160" cy="1494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9E75823-16E3-D74C-94F6-06A5D91D489E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168754" y="3607021"/>
                  <a:ext cx="10872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8535F5A2-C674-C945-A320-791096F86645}"/>
                    </a:ext>
                  </a:extLst>
                </p14:cNvPr>
                <p14:cNvContentPartPr/>
                <p14:nvPr/>
              </p14:nvContentPartPr>
              <p14:xfrm>
                <a:off x="3191074" y="3203101"/>
                <a:ext cx="85680" cy="1915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B8AFD6D-C88B-594A-B344-5D6304ED9C84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160474" y="3172141"/>
                  <a:ext cx="14688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5B6572D0-9296-6142-A616-B9D9B537CC1B}"/>
                    </a:ext>
                  </a:extLst>
                </p14:cNvPr>
                <p14:cNvContentPartPr/>
                <p14:nvPr/>
              </p14:nvContentPartPr>
              <p14:xfrm>
                <a:off x="3207994" y="3237661"/>
                <a:ext cx="64440" cy="1659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D673B7E-2111-E74F-8595-ECE5EFCAE043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177394" y="3206701"/>
                  <a:ext cx="1256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C25E518-FE1A-FD4F-A003-23F03C5A9CB5}"/>
                    </a:ext>
                  </a:extLst>
                </p14:cNvPr>
                <p14:cNvContentPartPr/>
                <p14:nvPr/>
              </p14:nvContentPartPr>
              <p14:xfrm>
                <a:off x="3207994" y="3262501"/>
                <a:ext cx="106920" cy="684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FAA003A8-FB7B-F843-8CCC-C93747D22D72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177394" y="3231901"/>
                  <a:ext cx="168120" cy="129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8483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480EA-B3DD-324D-8E5E-203AE5185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Leveraging containment property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0CF7A4-43D1-B041-9525-1736916E35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Want to show that </a:t>
                </a:r>
                <a:r>
                  <a:rPr lang="en-US" i="1" dirty="0"/>
                  <a:t>there exists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𝑠𝑚𝑎𝑙𝑙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Why should small </a:t>
                </a:r>
                <a:r>
                  <a:rPr lang="en-US" dirty="0">
                    <a:solidFill>
                      <a:srgbClr val="FF0000"/>
                    </a:solidFill>
                  </a:rPr>
                  <a:t>S</a:t>
                </a:r>
                <a:r>
                  <a:rPr lang="en-US" dirty="0"/>
                  <a:t> exist?</a:t>
                </a:r>
              </a:p>
              <a:p>
                <a:pPr marL="0" indent="0">
                  <a:buNone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⊂</m:t>
                    </m:r>
                    <m:sSubSup>
                      <m:sSub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(strict) 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&lt;|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 since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/>
                  <a:t> is also a valid S-T cut</a:t>
                </a:r>
              </a:p>
              <a:p>
                <a:pPr marL="0" indent="0">
                  <a:buNone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⊂</m:t>
                    </m:r>
                    <m:sSubSup>
                      <m:sSub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bSup>
                      <m:sSub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≤2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−2 </m:t>
                    </m:r>
                  </m:oMath>
                </a14:m>
                <a:r>
                  <a:rPr lang="en-US" dirty="0"/>
                  <a:t>then </a:t>
                </a:r>
              </a:p>
              <a:p>
                <a:pPr marL="0" indent="0">
                  <a:buNone/>
                </a:pPr>
                <a:r>
                  <a:rPr lang="en-US" b="1" dirty="0"/>
                  <a:t>intuition from graph case:</a:t>
                </a:r>
                <a:r>
                  <a:rPr lang="en-US" dirty="0"/>
                  <a:t> can split up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and obtain a cheaper k-partition contradicting optimality of current partition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0CF7A4-43D1-B041-9525-1736916E35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36" t="-2258" b="-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277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87E55B-0D17-AA4C-A6C4-9F2A0F18CBCC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712845" y="523664"/>
                <a:ext cx="7345363" cy="226441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⊂</m:t>
                    </m:r>
                    <m:sSubSup>
                      <m:sSub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bSup>
                      <m:sSub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≤2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−2 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Pick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bSup>
                      <m:sSub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−2 </m:t>
                    </m:r>
                  </m:oMath>
                </a14:m>
                <a:r>
                  <a:rPr lang="en-US" dirty="0"/>
                  <a:t>and max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⊂</m:t>
                    </m:r>
                    <m:sSubSup>
                      <m:sSub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there exists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87E55B-0D17-AA4C-A6C4-9F2A0F18CB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712845" y="523664"/>
                <a:ext cx="7345363" cy="2264417"/>
              </a:xfrm>
              <a:blipFill>
                <a:blip r:embed="rId2"/>
                <a:stretch>
                  <a:fillRect l="-1384" t="-2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9" name="Group 88">
            <a:extLst>
              <a:ext uri="{FF2B5EF4-FFF2-40B4-BE49-F238E27FC236}">
                <a16:creationId xmlns:a16="http://schemas.microsoft.com/office/drawing/2014/main" id="{843BAED4-1DB0-F146-9095-4ED06CD996F8}"/>
              </a:ext>
            </a:extLst>
          </p:cNvPr>
          <p:cNvGrpSpPr/>
          <p:nvPr/>
        </p:nvGrpSpPr>
        <p:grpSpPr>
          <a:xfrm>
            <a:off x="2536337" y="4674490"/>
            <a:ext cx="810360" cy="688320"/>
            <a:chOff x="2536337" y="4674490"/>
            <a:chExt cx="810360" cy="68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D6E2039-D6C9-3243-B6CB-EFFDD0F25E64}"/>
                    </a:ext>
                  </a:extLst>
                </p14:cNvPr>
                <p14:cNvContentPartPr/>
                <p14:nvPr/>
              </p14:nvContentPartPr>
              <p14:xfrm>
                <a:off x="2536337" y="4674490"/>
                <a:ext cx="810360" cy="6883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D6E2039-D6C9-3243-B6CB-EFFDD0F25E6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505377" y="4643530"/>
                  <a:ext cx="871560" cy="74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F51289F-6B42-9147-8807-31A90D10511B}"/>
                    </a:ext>
                  </a:extLst>
                </p14:cNvPr>
                <p14:cNvContentPartPr/>
                <p14:nvPr/>
              </p14:nvContentPartPr>
              <p14:xfrm>
                <a:off x="2707337" y="4833250"/>
                <a:ext cx="199800" cy="2610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F51289F-6B42-9147-8807-31A90D10511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676377" y="4802290"/>
                  <a:ext cx="261000" cy="32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688E497-D32E-2A47-9722-F0DEEE757B50}"/>
                  </a:ext>
                </a:extLst>
              </p14:cNvPr>
              <p14:cNvContentPartPr/>
              <p14:nvPr/>
            </p14:nvContentPartPr>
            <p14:xfrm>
              <a:off x="4893246" y="3229150"/>
              <a:ext cx="556200" cy="6901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688E497-D32E-2A47-9722-F0DEEE757B5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62286" y="3198206"/>
                <a:ext cx="617400" cy="7512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FA92C0C0-AC19-A24F-8FE5-C4284CB5EE26}"/>
                  </a:ext>
                </a:extLst>
              </p14:cNvPr>
              <p14:cNvContentPartPr/>
              <p14:nvPr/>
            </p14:nvContentPartPr>
            <p14:xfrm>
              <a:off x="5317686" y="5448910"/>
              <a:ext cx="843840" cy="3790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FA92C0C0-AC19-A24F-8FE5-C4284CB5EE2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286726" y="5417979"/>
                <a:ext cx="905040" cy="440222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A337B832-C5B2-D942-BB2E-0FFFDE7E7583}"/>
              </a:ext>
            </a:extLst>
          </p:cNvPr>
          <p:cNvGrpSpPr/>
          <p:nvPr/>
        </p:nvGrpSpPr>
        <p:grpSpPr>
          <a:xfrm>
            <a:off x="5113206" y="4600750"/>
            <a:ext cx="912240" cy="341280"/>
            <a:chOff x="5113206" y="4600750"/>
            <a:chExt cx="912240" cy="34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3697984-A1AB-2042-AD7D-26015FC6FCB3}"/>
                    </a:ext>
                  </a:extLst>
                </p14:cNvPr>
                <p14:cNvContentPartPr/>
                <p14:nvPr/>
              </p14:nvContentPartPr>
              <p14:xfrm>
                <a:off x="5113206" y="4600750"/>
                <a:ext cx="912240" cy="3236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3697984-A1AB-2042-AD7D-26015FC6FCB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082246" y="4569790"/>
                  <a:ext cx="97344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BADDCDD-9ABB-1844-9B2E-D2E848F21E80}"/>
                    </a:ext>
                  </a:extLst>
                </p14:cNvPr>
                <p14:cNvContentPartPr/>
                <p14:nvPr/>
              </p14:nvContentPartPr>
              <p14:xfrm>
                <a:off x="5466726" y="4702990"/>
                <a:ext cx="13320" cy="1749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BADDCDD-9ABB-1844-9B2E-D2E848F21E8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434906" y="4672030"/>
                  <a:ext cx="7622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9807675-4AB9-4A45-83D1-A0A4ADA97BD5}"/>
                    </a:ext>
                  </a:extLst>
                </p14:cNvPr>
                <p14:cNvContentPartPr/>
                <p14:nvPr/>
              </p14:nvContentPartPr>
              <p14:xfrm>
                <a:off x="5326326" y="4651870"/>
                <a:ext cx="247680" cy="982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9807675-4AB9-4A45-83D1-A0A4ADA97BD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295366" y="4620910"/>
                  <a:ext cx="3088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01A7A79-4C11-D94F-8549-1958DB21A138}"/>
                    </a:ext>
                  </a:extLst>
                </p14:cNvPr>
                <p14:cNvContentPartPr/>
                <p14:nvPr/>
              </p14:nvContentPartPr>
              <p14:xfrm>
                <a:off x="5526486" y="4792630"/>
                <a:ext cx="77040" cy="1494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01A7A79-4C11-D94F-8549-1958DB21A13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495526" y="4761744"/>
                  <a:ext cx="138240" cy="2104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6B0AC41-FA69-014B-8CED-F8B0352B6F8F}"/>
                    </a:ext>
                  </a:extLst>
                </p14:cNvPr>
                <p14:cNvContentPartPr/>
                <p14:nvPr/>
              </p14:nvContentPartPr>
              <p14:xfrm>
                <a:off x="5607486" y="4698670"/>
                <a:ext cx="13320" cy="302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6B0AC41-FA69-014B-8CED-F8B0352B6F8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576526" y="4667710"/>
                  <a:ext cx="74520" cy="9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E0811911-92C8-AD48-B168-4B2D354B6AC2}"/>
              </a:ext>
            </a:extLst>
          </p:cNvPr>
          <p:cNvGrpSpPr/>
          <p:nvPr/>
        </p:nvGrpSpPr>
        <p:grpSpPr>
          <a:xfrm>
            <a:off x="1522577" y="3002710"/>
            <a:ext cx="5321149" cy="2953440"/>
            <a:chOff x="1522577" y="3002710"/>
            <a:chExt cx="5321149" cy="295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0298057-0611-254F-B660-EF2B09E52EBD}"/>
                    </a:ext>
                  </a:extLst>
                </p14:cNvPr>
                <p14:cNvContentPartPr/>
                <p14:nvPr/>
              </p14:nvContentPartPr>
              <p14:xfrm>
                <a:off x="1933697" y="3929290"/>
                <a:ext cx="2084400" cy="19054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0298057-0611-254F-B660-EF2B09E52EB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902737" y="3898330"/>
                  <a:ext cx="2145600" cy="19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F9E2904-D995-AD46-8472-A4109523CB8C}"/>
                    </a:ext>
                  </a:extLst>
                </p14:cNvPr>
                <p14:cNvContentPartPr/>
                <p14:nvPr/>
              </p14:nvContentPartPr>
              <p14:xfrm>
                <a:off x="1522577" y="3679450"/>
                <a:ext cx="175320" cy="3870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F9E2904-D995-AD46-8472-A4109523CB8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491617" y="3648490"/>
                  <a:ext cx="236520" cy="44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24F2D67-D168-3541-B152-62980DE05F51}"/>
                    </a:ext>
                  </a:extLst>
                </p14:cNvPr>
                <p14:cNvContentPartPr/>
                <p14:nvPr/>
              </p14:nvContentPartPr>
              <p14:xfrm>
                <a:off x="1783577" y="3994450"/>
                <a:ext cx="105840" cy="1101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24F2D67-D168-3541-B152-62980DE05F5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752511" y="3963490"/>
                  <a:ext cx="167249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0BD8C55-3D3E-8640-A462-C50D7C59EEBD}"/>
                    </a:ext>
                  </a:extLst>
                </p14:cNvPr>
                <p14:cNvContentPartPr/>
                <p14:nvPr/>
              </p14:nvContentPartPr>
              <p14:xfrm>
                <a:off x="1758737" y="3884650"/>
                <a:ext cx="24840" cy="126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0BD8C55-3D3E-8640-A462-C50D7C59EEB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727777" y="3853690"/>
                  <a:ext cx="860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7274870-BB02-834C-97CE-37D21152ACF2}"/>
                    </a:ext>
                  </a:extLst>
                </p14:cNvPr>
                <p14:cNvContentPartPr/>
                <p14:nvPr/>
              </p14:nvContentPartPr>
              <p14:xfrm>
                <a:off x="1823897" y="3494050"/>
                <a:ext cx="57240" cy="1350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7274870-BB02-834C-97CE-37D21152ACF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792937" y="3463172"/>
                  <a:ext cx="118440" cy="1960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D2FE097-6D28-CF4C-9EB8-15A575C7E775}"/>
                    </a:ext>
                  </a:extLst>
                </p14:cNvPr>
                <p14:cNvContentPartPr/>
                <p14:nvPr/>
              </p14:nvContentPartPr>
              <p14:xfrm>
                <a:off x="1811657" y="3510250"/>
                <a:ext cx="81720" cy="1224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D2FE097-6D28-CF4C-9EB8-15A575C7E77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780697" y="3479381"/>
                  <a:ext cx="142920" cy="1834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F131607-505A-0342-B8F2-FC582166E809}"/>
                    </a:ext>
                  </a:extLst>
                </p14:cNvPr>
                <p14:cNvContentPartPr/>
                <p14:nvPr/>
              </p14:nvContentPartPr>
              <p14:xfrm>
                <a:off x="1793297" y="3510250"/>
                <a:ext cx="136800" cy="900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F131607-505A-0342-B8F2-FC582166E80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762418" y="3479290"/>
                  <a:ext cx="197839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8BAF5A7-C750-CE4D-93E5-19DD1FC59983}"/>
                    </a:ext>
                  </a:extLst>
                </p14:cNvPr>
                <p14:cNvContentPartPr/>
                <p14:nvPr/>
              </p14:nvContentPartPr>
              <p14:xfrm>
                <a:off x="4286646" y="3002710"/>
                <a:ext cx="1372320" cy="12790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8BAF5A7-C750-CE4D-93E5-19DD1FC5998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255678" y="2971750"/>
                  <a:ext cx="1433536" cy="13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264D369-B354-8543-A066-2F70F634DD73}"/>
                    </a:ext>
                  </a:extLst>
                </p14:cNvPr>
                <p14:cNvContentPartPr/>
                <p14:nvPr/>
              </p14:nvContentPartPr>
              <p14:xfrm>
                <a:off x="4636206" y="4400590"/>
                <a:ext cx="1794240" cy="6696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264D369-B354-8543-A066-2F70F634DD7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605240" y="4369630"/>
                  <a:ext cx="1855452" cy="73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4F241C2-127E-654D-BD5B-CE6BD78AF1FC}"/>
                    </a:ext>
                  </a:extLst>
                </p14:cNvPr>
                <p14:cNvContentPartPr/>
                <p14:nvPr/>
              </p14:nvContentPartPr>
              <p14:xfrm>
                <a:off x="4419486" y="5231470"/>
                <a:ext cx="1998000" cy="7246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4F241C2-127E-654D-BD5B-CE6BD78AF1F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388532" y="5200510"/>
                  <a:ext cx="2059189" cy="78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8EF75B5-B689-F345-A6AB-B9CCFF5CE07A}"/>
                    </a:ext>
                  </a:extLst>
                </p14:cNvPr>
                <p14:cNvContentPartPr/>
                <p14:nvPr/>
              </p14:nvContentPartPr>
              <p14:xfrm>
                <a:off x="6378966" y="4155070"/>
                <a:ext cx="230400" cy="3646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8EF75B5-B689-F345-A6AB-B9CCFF5CE07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348006" y="4124079"/>
                  <a:ext cx="291600" cy="4259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C2FC5D1-04DE-E341-BFC3-C1A6BD777B75}"/>
                    </a:ext>
                  </a:extLst>
                </p14:cNvPr>
                <p14:cNvContentPartPr/>
                <p14:nvPr/>
              </p14:nvContentPartPr>
              <p14:xfrm>
                <a:off x="6562206" y="4468630"/>
                <a:ext cx="93960" cy="2602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C2FC5D1-04DE-E341-BFC3-C1A6BD777B7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531364" y="4437670"/>
                  <a:ext cx="154926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D78BEE8-CA1D-5443-981C-13E02D307F0C}"/>
                    </a:ext>
                  </a:extLst>
                </p14:cNvPr>
                <p14:cNvContentPartPr/>
                <p14:nvPr/>
              </p14:nvContentPartPr>
              <p14:xfrm>
                <a:off x="6647166" y="4353790"/>
                <a:ext cx="25920" cy="216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D78BEE8-CA1D-5443-981C-13E02D307F0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616206" y="4322830"/>
                  <a:ext cx="871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94BAB7C-66F0-AE4C-8FCC-46958E6C5738}"/>
                    </a:ext>
                  </a:extLst>
                </p14:cNvPr>
                <p14:cNvContentPartPr/>
                <p14:nvPr/>
              </p14:nvContentPartPr>
              <p14:xfrm>
                <a:off x="6702606" y="4070110"/>
                <a:ext cx="141120" cy="2260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94BAB7C-66F0-AE4C-8FCC-46958E6C573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671567" y="4039199"/>
                  <a:ext cx="202477" cy="2871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8410C39-8183-9744-B0AB-926885145A5A}"/>
                    </a:ext>
                  </a:extLst>
                </p14:cNvPr>
                <p14:cNvContentPartPr/>
                <p14:nvPr/>
              </p14:nvContentPartPr>
              <p14:xfrm>
                <a:off x="6741486" y="4123390"/>
                <a:ext cx="55440" cy="1836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8410C39-8183-9744-B0AB-926885145A5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710324" y="4092430"/>
                  <a:ext cx="1170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8F442E7-E210-CC4D-9224-47F94714577D}"/>
                    </a:ext>
                  </a:extLst>
                </p14:cNvPr>
                <p14:cNvContentPartPr/>
                <p14:nvPr/>
              </p14:nvContentPartPr>
              <p14:xfrm>
                <a:off x="6720246" y="4187470"/>
                <a:ext cx="97920" cy="388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8F442E7-E210-CC4D-9224-47F94714577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689286" y="4156510"/>
                  <a:ext cx="159120" cy="10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92A36DF8-2A91-2B4C-B77B-6BBE2C9E69DA}"/>
              </a:ext>
            </a:extLst>
          </p:cNvPr>
          <p:cNvGrpSpPr/>
          <p:nvPr/>
        </p:nvGrpSpPr>
        <p:grpSpPr>
          <a:xfrm>
            <a:off x="857554" y="5764141"/>
            <a:ext cx="3403440" cy="592920"/>
            <a:chOff x="857554" y="5764141"/>
            <a:chExt cx="3403440" cy="59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A3F663C-B11F-9849-815E-85A465B24C46}"/>
                    </a:ext>
                  </a:extLst>
                </p14:cNvPr>
                <p14:cNvContentPartPr/>
                <p14:nvPr/>
              </p14:nvContentPartPr>
              <p14:xfrm>
                <a:off x="857554" y="5836861"/>
                <a:ext cx="254160" cy="3369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A3F663C-B11F-9849-815E-85A465B24C4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26954" y="5805901"/>
                  <a:ext cx="31536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7C4D3D2-62E9-D245-AE70-4C9126456A98}"/>
                    </a:ext>
                  </a:extLst>
                </p14:cNvPr>
                <p14:cNvContentPartPr/>
                <p14:nvPr/>
              </p14:nvContentPartPr>
              <p14:xfrm>
                <a:off x="1217914" y="5990221"/>
                <a:ext cx="98280" cy="302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7C4D3D2-62E9-D245-AE70-4C9126456A9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87314" y="5959621"/>
                  <a:ext cx="1598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2D5ADB7-0454-6143-93ED-97D79898950B}"/>
                    </a:ext>
                  </a:extLst>
                </p14:cNvPr>
                <p14:cNvContentPartPr/>
                <p14:nvPr/>
              </p14:nvContentPartPr>
              <p14:xfrm>
                <a:off x="1211074" y="6075541"/>
                <a:ext cx="109440" cy="514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2D5ADB7-0454-6143-93ED-97D79898950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80474" y="6044581"/>
                  <a:ext cx="1706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FF61789-0F0D-B246-AD9D-B603A2D0873B}"/>
                    </a:ext>
                  </a:extLst>
                </p14:cNvPr>
                <p14:cNvContentPartPr/>
                <p14:nvPr/>
              </p14:nvContentPartPr>
              <p14:xfrm>
                <a:off x="1469914" y="5764141"/>
                <a:ext cx="208800" cy="4734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FF61789-0F0D-B246-AD9D-B603A2D0873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438954" y="5733541"/>
                  <a:ext cx="270000" cy="53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E10AA04-EE6E-BC4D-8FB6-279AB959D8C3}"/>
                    </a:ext>
                  </a:extLst>
                </p14:cNvPr>
                <p14:cNvContentPartPr/>
                <p14:nvPr/>
              </p14:nvContentPartPr>
              <p14:xfrm>
                <a:off x="1780954" y="5953501"/>
                <a:ext cx="136440" cy="2156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E10AA04-EE6E-BC4D-8FB6-279AB959D8C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749994" y="5922901"/>
                  <a:ext cx="19764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959C15C-7CD2-D94B-BDEA-5CD2F35A7841}"/>
                    </a:ext>
                  </a:extLst>
                </p14:cNvPr>
                <p14:cNvContentPartPr/>
                <p14:nvPr/>
              </p14:nvContentPartPr>
              <p14:xfrm>
                <a:off x="2001994" y="6081661"/>
                <a:ext cx="4680" cy="1306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C959C15C-7CD2-D94B-BDEA-5CD2F35A784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971394" y="6050701"/>
                  <a:ext cx="658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042FFC0-A1F4-6046-8059-855FE14554D7}"/>
                    </a:ext>
                  </a:extLst>
                </p14:cNvPr>
                <p14:cNvContentPartPr/>
                <p14:nvPr/>
              </p14:nvContentPartPr>
              <p14:xfrm>
                <a:off x="2138434" y="6135661"/>
                <a:ext cx="42480" cy="1022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042FFC0-A1F4-6046-8059-855FE14554D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107834" y="6104701"/>
                  <a:ext cx="1036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8C037FA-7D38-6948-874A-0C36F4067BFF}"/>
                    </a:ext>
                  </a:extLst>
                </p14:cNvPr>
                <p14:cNvContentPartPr/>
                <p14:nvPr/>
              </p14:nvContentPartPr>
              <p14:xfrm>
                <a:off x="2223754" y="5994541"/>
                <a:ext cx="140400" cy="2134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8C037FA-7D38-6948-874A-0C36F4067BFF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192794" y="5963581"/>
                  <a:ext cx="20196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C5B31BA-CC03-1844-8E5B-5623BE3FE205}"/>
                    </a:ext>
                  </a:extLst>
                </p14:cNvPr>
                <p14:cNvContentPartPr/>
                <p14:nvPr/>
              </p14:nvContentPartPr>
              <p14:xfrm>
                <a:off x="2440834" y="6156181"/>
                <a:ext cx="128160" cy="1087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C5B31BA-CC03-1844-8E5B-5623BE3FE20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410234" y="6125581"/>
                  <a:ext cx="1897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F085F92C-E52A-3344-A34B-A343BAB64050}"/>
                    </a:ext>
                  </a:extLst>
                </p14:cNvPr>
                <p14:cNvContentPartPr/>
                <p14:nvPr/>
              </p14:nvContentPartPr>
              <p14:xfrm>
                <a:off x="2662594" y="6220261"/>
                <a:ext cx="30240" cy="1195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F085F92C-E52A-3344-A34B-A343BAB6405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631994" y="6189661"/>
                  <a:ext cx="914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51C8A335-3A56-E245-9C90-90CE4B4368F9}"/>
                    </a:ext>
                  </a:extLst>
                </p14:cNvPr>
                <p14:cNvContentPartPr/>
                <p14:nvPr/>
              </p14:nvContentPartPr>
              <p14:xfrm>
                <a:off x="2773474" y="6199021"/>
                <a:ext cx="55800" cy="259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51C8A335-3A56-E245-9C90-90CE4B4368F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742514" y="6168421"/>
                  <a:ext cx="1170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344104E-92C2-0B42-9088-69A766C10BD6}"/>
                    </a:ext>
                  </a:extLst>
                </p14:cNvPr>
                <p14:cNvContentPartPr/>
                <p14:nvPr/>
              </p14:nvContentPartPr>
              <p14:xfrm>
                <a:off x="2871394" y="6203341"/>
                <a:ext cx="13320" cy="172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344104E-92C2-0B42-9088-69A766C10BD6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840794" y="6172381"/>
                  <a:ext cx="745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21B0A932-905D-9547-B140-BAF473545994}"/>
                    </a:ext>
                  </a:extLst>
                </p14:cNvPr>
                <p14:cNvContentPartPr/>
                <p14:nvPr/>
              </p14:nvContentPartPr>
              <p14:xfrm>
                <a:off x="2961034" y="6177781"/>
                <a:ext cx="9000" cy="172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21B0A932-905D-9547-B140-BAF47354599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930074" y="6146821"/>
                  <a:ext cx="702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D5352B9-4D94-F045-9AEC-4F5A9D147CE2}"/>
                    </a:ext>
                  </a:extLst>
                </p14:cNvPr>
                <p14:cNvContentPartPr/>
                <p14:nvPr/>
              </p14:nvContentPartPr>
              <p14:xfrm>
                <a:off x="3071554" y="6181741"/>
                <a:ext cx="46800" cy="939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D5352B9-4D94-F045-9AEC-4F5A9D147CE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040954" y="6151141"/>
                  <a:ext cx="1080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A4FC97EC-727C-D34C-82E9-E58834ACED89}"/>
                    </a:ext>
                  </a:extLst>
                </p14:cNvPr>
                <p14:cNvContentPartPr/>
                <p14:nvPr/>
              </p14:nvContentPartPr>
              <p14:xfrm>
                <a:off x="3284674" y="5956381"/>
                <a:ext cx="115560" cy="2343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A4FC97EC-727C-D34C-82E9-E58834ACED8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254074" y="5925781"/>
                  <a:ext cx="17676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F7352A5E-4F4A-2845-8030-0E52636D4A7C}"/>
                    </a:ext>
                  </a:extLst>
                </p14:cNvPr>
                <p14:cNvContentPartPr/>
                <p14:nvPr/>
              </p14:nvContentPartPr>
              <p14:xfrm>
                <a:off x="3449194" y="6126661"/>
                <a:ext cx="147240" cy="1702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F7352A5E-4F4A-2845-8030-0E52636D4A7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418234" y="6095701"/>
                  <a:ext cx="20844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1075BD7-E390-B24C-8125-422EDE2A4D9C}"/>
                    </a:ext>
                  </a:extLst>
                </p14:cNvPr>
                <p14:cNvContentPartPr/>
                <p14:nvPr/>
              </p14:nvContentPartPr>
              <p14:xfrm>
                <a:off x="3617314" y="6122341"/>
                <a:ext cx="55800" cy="1879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1075BD7-E390-B24C-8125-422EDE2A4D9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586354" y="6091741"/>
                  <a:ext cx="11700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597265A0-9EEB-6140-8A75-3DC21094758B}"/>
                    </a:ext>
                  </a:extLst>
                </p14:cNvPr>
                <p14:cNvContentPartPr/>
                <p14:nvPr/>
              </p14:nvContentPartPr>
              <p14:xfrm>
                <a:off x="3651154" y="6173461"/>
                <a:ext cx="102600" cy="1026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597265A0-9EEB-6140-8A75-3DC21094758B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620554" y="6142861"/>
                  <a:ext cx="1641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DD444853-CD39-E349-83A0-26662395A168}"/>
                    </a:ext>
                  </a:extLst>
                </p14:cNvPr>
                <p14:cNvContentPartPr/>
                <p14:nvPr/>
              </p14:nvContentPartPr>
              <p14:xfrm>
                <a:off x="3804874" y="6199021"/>
                <a:ext cx="106920" cy="259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DD444853-CD39-E349-83A0-26662395A16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773914" y="6168421"/>
                  <a:ext cx="1681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6270A3AA-1FDC-1143-82A1-C06C58CAEB41}"/>
                    </a:ext>
                  </a:extLst>
                </p14:cNvPr>
                <p14:cNvContentPartPr/>
                <p14:nvPr/>
              </p14:nvContentPartPr>
              <p14:xfrm>
                <a:off x="3970834" y="6147901"/>
                <a:ext cx="171000" cy="1447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6270A3AA-1FDC-1143-82A1-C06C58CAEB41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940234" y="6117301"/>
                  <a:ext cx="2322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C1614220-3CEC-1E45-B19F-786E90816187}"/>
                    </a:ext>
                  </a:extLst>
                </p14:cNvPr>
                <p14:cNvContentPartPr/>
                <p14:nvPr/>
              </p14:nvContentPartPr>
              <p14:xfrm>
                <a:off x="4098634" y="5802661"/>
                <a:ext cx="162360" cy="5544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C1614220-3CEC-1E45-B19F-786E9081618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068034" y="5772061"/>
                  <a:ext cx="223560" cy="61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BE8A6736-85ED-E348-A783-BC5B9F6DC3B0}"/>
              </a:ext>
            </a:extLst>
          </p:cNvPr>
          <p:cNvGrpSpPr/>
          <p:nvPr/>
        </p:nvGrpSpPr>
        <p:grpSpPr>
          <a:xfrm>
            <a:off x="2321766" y="4276750"/>
            <a:ext cx="1402560" cy="1432440"/>
            <a:chOff x="2321766" y="4276750"/>
            <a:chExt cx="1402560" cy="143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2019A4C-0461-924A-89BE-AECA96B7F2AA}"/>
                    </a:ext>
                  </a:extLst>
                </p14:cNvPr>
                <p14:cNvContentPartPr/>
                <p14:nvPr/>
              </p14:nvContentPartPr>
              <p14:xfrm>
                <a:off x="3293406" y="4276750"/>
                <a:ext cx="13320" cy="216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2019A4C-0461-924A-89BE-AECA96B7F2A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262446" y="4245790"/>
                  <a:ext cx="745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697AB04-EBEA-C84D-8C24-64FA30FA830A}"/>
                    </a:ext>
                  </a:extLst>
                </p14:cNvPr>
                <p14:cNvContentPartPr/>
                <p14:nvPr/>
              </p14:nvContentPartPr>
              <p14:xfrm>
                <a:off x="3140046" y="4285390"/>
                <a:ext cx="93600" cy="90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697AB04-EBEA-C84D-8C24-64FA30FA830A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099006" y="4242640"/>
                  <a:ext cx="175680" cy="945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E29095C-DEAF-FF45-B32F-06D7B4CF70CC}"/>
                    </a:ext>
                  </a:extLst>
                </p14:cNvPr>
                <p14:cNvContentPartPr/>
                <p14:nvPr/>
              </p14:nvContentPartPr>
              <p14:xfrm>
                <a:off x="3003606" y="4289710"/>
                <a:ext cx="60120" cy="90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E29095C-DEAF-FF45-B32F-06D7B4CF70C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962566" y="4248670"/>
                  <a:ext cx="1422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E5D1A5D-7117-E246-875B-347F8AA1066A}"/>
                    </a:ext>
                  </a:extLst>
                </p14:cNvPr>
                <p14:cNvContentPartPr/>
                <p14:nvPr/>
              </p14:nvContentPartPr>
              <p14:xfrm>
                <a:off x="2790486" y="4327870"/>
                <a:ext cx="149400" cy="388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E5D1A5D-7117-E246-875B-347F8AA1066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759600" y="4296910"/>
                  <a:ext cx="210453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A90CB5C-AABF-BF4B-A072-B9FBEF694213}"/>
                    </a:ext>
                  </a:extLst>
                </p14:cNvPr>
                <p14:cNvContentPartPr/>
                <p14:nvPr/>
              </p14:nvContentPartPr>
              <p14:xfrm>
                <a:off x="2602926" y="4396270"/>
                <a:ext cx="93960" cy="388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A90CB5C-AABF-BF4B-A072-B9FBEF694213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572084" y="4365310"/>
                  <a:ext cx="154926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8369B3CE-1A15-5A4D-BC49-A8D4CC4F544F}"/>
                    </a:ext>
                  </a:extLst>
                </p14:cNvPr>
                <p14:cNvContentPartPr/>
                <p14:nvPr/>
              </p14:nvContentPartPr>
              <p14:xfrm>
                <a:off x="2321766" y="4285390"/>
                <a:ext cx="1402560" cy="14238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8369B3CE-1A15-5A4D-BC49-A8D4CC4F544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280726" y="4244350"/>
                  <a:ext cx="1484640" cy="150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E29229E6-2FCF-7F44-A529-9C78C6B92A30}"/>
                    </a:ext>
                  </a:extLst>
                </p14:cNvPr>
                <p14:cNvContentPartPr/>
                <p14:nvPr/>
              </p14:nvContentPartPr>
              <p14:xfrm>
                <a:off x="3012154" y="4340701"/>
                <a:ext cx="171000" cy="2768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E29229E6-2FCF-7F44-A529-9C78C6B92A30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981194" y="4310101"/>
                  <a:ext cx="23220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FA0F4007-5936-0B47-94AB-7BF5F4B69D0A}"/>
                    </a:ext>
                  </a:extLst>
                </p14:cNvPr>
                <p14:cNvContentPartPr/>
                <p14:nvPr/>
              </p14:nvContentPartPr>
              <p14:xfrm>
                <a:off x="3220954" y="4511341"/>
                <a:ext cx="119160" cy="2091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FA0F4007-5936-0B47-94AB-7BF5F4B69D0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189994" y="4480741"/>
                  <a:ext cx="180720" cy="27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2ED0A03A-BF35-6241-B2C4-5B220A6C33B6}"/>
              </a:ext>
            </a:extLst>
          </p:cNvPr>
          <p:cNvGrpSpPr/>
          <p:nvPr/>
        </p:nvGrpSpPr>
        <p:grpSpPr>
          <a:xfrm>
            <a:off x="3710914" y="4498381"/>
            <a:ext cx="217800" cy="337320"/>
            <a:chOff x="3710914" y="4498381"/>
            <a:chExt cx="217800" cy="33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78C52D6F-2FA3-9A4E-8B2A-A99912A7A681}"/>
                    </a:ext>
                  </a:extLst>
                </p14:cNvPr>
                <p14:cNvContentPartPr/>
                <p14:nvPr/>
              </p14:nvContentPartPr>
              <p14:xfrm>
                <a:off x="3715234" y="4498381"/>
                <a:ext cx="77040" cy="813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78C52D6F-2FA3-9A4E-8B2A-A99912A7A68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684634" y="4467781"/>
                  <a:ext cx="1386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11901841-F142-BC4B-8C13-3AF95CE86AA2}"/>
                    </a:ext>
                  </a:extLst>
                </p14:cNvPr>
                <p14:cNvContentPartPr/>
                <p14:nvPr/>
              </p14:nvContentPartPr>
              <p14:xfrm>
                <a:off x="3710914" y="4683781"/>
                <a:ext cx="136800" cy="1432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11901841-F142-BC4B-8C13-3AF95CE86AA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680314" y="4652821"/>
                  <a:ext cx="1980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B5A00B3-4EBD-B54B-AB19-12EBC807809A}"/>
                    </a:ext>
                  </a:extLst>
                </p14:cNvPr>
                <p14:cNvContentPartPr/>
                <p14:nvPr/>
              </p14:nvContentPartPr>
              <p14:xfrm>
                <a:off x="3868594" y="4699261"/>
                <a:ext cx="60120" cy="1364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B5A00B3-4EBD-B54B-AB19-12EBC807809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837994" y="4668661"/>
                  <a:ext cx="121320" cy="197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27734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42540-7462-2E46-B291-0B1DE2EAB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Property of 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7F382-BE5B-D94F-8341-B6854FEA84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Lemma: </a:t>
                </a: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≤2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∉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. </a:t>
                </a:r>
                <a:r>
                  <a:rPr lang="en-US" dirty="0"/>
                  <a:t>(follows from </a:t>
                </a:r>
                <a:r>
                  <a:rPr lang="en-US" dirty="0" err="1"/>
                  <a:t>submodularity</a:t>
                </a:r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7F382-BE5B-D94F-8341-B6854FEA84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9" t="-1290" r="-2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259DDD8C-2958-CD44-B7B3-2C9B12C15780}"/>
              </a:ext>
            </a:extLst>
          </p:cNvPr>
          <p:cNvGrpSpPr/>
          <p:nvPr/>
        </p:nvGrpSpPr>
        <p:grpSpPr>
          <a:xfrm>
            <a:off x="5023834" y="2653741"/>
            <a:ext cx="3179160" cy="3242520"/>
            <a:chOff x="5023834" y="2653741"/>
            <a:chExt cx="3179160" cy="324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5422842-241F-0443-A1CA-5603E958DBFA}"/>
                    </a:ext>
                  </a:extLst>
                </p14:cNvPr>
                <p14:cNvContentPartPr/>
                <p14:nvPr/>
              </p14:nvContentPartPr>
              <p14:xfrm>
                <a:off x="5995114" y="3330901"/>
                <a:ext cx="38880" cy="428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5422842-241F-0443-A1CA-5603E958DBF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964514" y="3300301"/>
                  <a:ext cx="1000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5292D7B-7941-DF4B-B1FC-DDDAF6153112}"/>
                    </a:ext>
                  </a:extLst>
                </p14:cNvPr>
                <p14:cNvContentPartPr/>
                <p14:nvPr/>
              </p14:nvContentPartPr>
              <p14:xfrm>
                <a:off x="5023834" y="3347821"/>
                <a:ext cx="2395080" cy="25484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5292D7B-7941-DF4B-B1FC-DDDAF615311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993234" y="3317221"/>
                  <a:ext cx="2456640" cy="261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9BA3264-0F07-F34D-89BA-0E1FB738A558}"/>
                    </a:ext>
                  </a:extLst>
                </p14:cNvPr>
                <p14:cNvContentPartPr/>
                <p14:nvPr/>
              </p14:nvContentPartPr>
              <p14:xfrm>
                <a:off x="6984034" y="2921581"/>
                <a:ext cx="247680" cy="4222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9BA3264-0F07-F34D-89BA-0E1FB738A55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953434" y="2890981"/>
                  <a:ext cx="308880" cy="48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9FF3314-B7D4-7E4F-9B91-5D0F475F1C46}"/>
                    </a:ext>
                  </a:extLst>
                </p14:cNvPr>
                <p14:cNvContentPartPr/>
                <p14:nvPr/>
              </p14:nvContentPartPr>
              <p14:xfrm>
                <a:off x="7337554" y="3087901"/>
                <a:ext cx="136800" cy="601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9FF3314-B7D4-7E4F-9B91-5D0F475F1C4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306954" y="3057301"/>
                  <a:ext cx="1980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A943382-A9D0-CE45-B93A-7390467B87B6}"/>
                    </a:ext>
                  </a:extLst>
                </p14:cNvPr>
                <p14:cNvContentPartPr/>
                <p14:nvPr/>
              </p14:nvContentPartPr>
              <p14:xfrm>
                <a:off x="7632394" y="2855341"/>
                <a:ext cx="204480" cy="3859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A943382-A9D0-CE45-B93A-7390467B87B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601434" y="2824741"/>
                  <a:ext cx="265680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21566CF-C7F8-D641-B293-73A959486503}"/>
                    </a:ext>
                  </a:extLst>
                </p14:cNvPr>
                <p14:cNvContentPartPr/>
                <p14:nvPr/>
              </p14:nvContentPartPr>
              <p14:xfrm>
                <a:off x="7802314" y="3172501"/>
                <a:ext cx="145440" cy="1450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21566CF-C7F8-D641-B293-73A95948650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771714" y="3141901"/>
                  <a:ext cx="2066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7793794-08A9-3746-8A90-EA43F593FAF8}"/>
                    </a:ext>
                  </a:extLst>
                </p14:cNvPr>
                <p14:cNvContentPartPr/>
                <p14:nvPr/>
              </p14:nvContentPartPr>
              <p14:xfrm>
                <a:off x="7936234" y="3058021"/>
                <a:ext cx="28440" cy="172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7793794-08A9-3746-8A90-EA43F593FAF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905634" y="3027421"/>
                  <a:ext cx="896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40FE95D-BEF7-2143-AEF2-A96E21BB15E9}"/>
                    </a:ext>
                  </a:extLst>
                </p14:cNvPr>
                <p14:cNvContentPartPr/>
                <p14:nvPr/>
              </p14:nvContentPartPr>
              <p14:xfrm>
                <a:off x="8023714" y="2653741"/>
                <a:ext cx="179280" cy="2365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40FE95D-BEF7-2143-AEF2-A96E21BB15E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993114" y="2623141"/>
                  <a:ext cx="24084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6296F21-3187-E84A-914E-FD39DE236646}"/>
                    </a:ext>
                  </a:extLst>
                </p14:cNvPr>
                <p14:cNvContentPartPr/>
                <p14:nvPr/>
              </p14:nvContentPartPr>
              <p14:xfrm>
                <a:off x="8100394" y="2721421"/>
                <a:ext cx="38880" cy="162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6296F21-3187-E84A-914E-FD39DE23664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069794" y="2690821"/>
                  <a:ext cx="1000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FA35404-055D-AD4D-B6BD-805B4C07E827}"/>
                    </a:ext>
                  </a:extLst>
                </p14:cNvPr>
                <p14:cNvContentPartPr/>
                <p14:nvPr/>
              </p14:nvContentPartPr>
              <p14:xfrm>
                <a:off x="8045314" y="2738341"/>
                <a:ext cx="149400" cy="471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FA35404-055D-AD4D-B6BD-805B4C07E82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014354" y="2707741"/>
                  <a:ext cx="210960" cy="10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675EF6E-6206-2046-8CE0-BCEACA0D4AEC}"/>
              </a:ext>
            </a:extLst>
          </p:cNvPr>
          <p:cNvGrpSpPr/>
          <p:nvPr/>
        </p:nvGrpSpPr>
        <p:grpSpPr>
          <a:xfrm>
            <a:off x="1490434" y="3148021"/>
            <a:ext cx="3290760" cy="3000240"/>
            <a:chOff x="1490434" y="3148021"/>
            <a:chExt cx="3290760" cy="300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63F6483-7B4B-B143-92D3-3D99C4E7F789}"/>
                    </a:ext>
                  </a:extLst>
                </p14:cNvPr>
                <p14:cNvContentPartPr/>
                <p14:nvPr/>
              </p14:nvContentPartPr>
              <p14:xfrm>
                <a:off x="1490434" y="3456181"/>
                <a:ext cx="204840" cy="3474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63F6483-7B4B-B143-92D3-3D99C4E7F78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459834" y="3425581"/>
                  <a:ext cx="266400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727451C-980A-8F46-8C4E-14D04F44CCD4}"/>
                    </a:ext>
                  </a:extLst>
                </p14:cNvPr>
                <p14:cNvContentPartPr/>
                <p14:nvPr/>
              </p14:nvContentPartPr>
              <p14:xfrm>
                <a:off x="1780954" y="3644821"/>
                <a:ext cx="144720" cy="1882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727451C-980A-8F46-8C4E-14D04F44CCD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749994" y="3614221"/>
                  <a:ext cx="20628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03DA323-1170-E244-BC90-17928CD6FB3B}"/>
                    </a:ext>
                  </a:extLst>
                </p14:cNvPr>
                <p14:cNvContentPartPr/>
                <p14:nvPr/>
              </p14:nvContentPartPr>
              <p14:xfrm>
                <a:off x="1827754" y="3552301"/>
                <a:ext cx="25560" cy="133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03DA323-1170-E244-BC90-17928CD6FB3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797154" y="3521701"/>
                  <a:ext cx="867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0400C6E-2DF5-EF4A-8CCF-CCD859E9FA73}"/>
                    </a:ext>
                  </a:extLst>
                </p14:cNvPr>
                <p14:cNvContentPartPr/>
                <p14:nvPr/>
              </p14:nvContentPartPr>
              <p14:xfrm>
                <a:off x="1831354" y="3148021"/>
                <a:ext cx="85680" cy="2556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0400C6E-2DF5-EF4A-8CCF-CCD859E9FA7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800754" y="3117421"/>
                  <a:ext cx="14688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4135B29-0B19-2C40-9AFA-33B24E6D9F52}"/>
                    </a:ext>
                  </a:extLst>
                </p14:cNvPr>
                <p14:cNvContentPartPr/>
                <p14:nvPr/>
              </p14:nvContentPartPr>
              <p14:xfrm>
                <a:off x="1784554" y="3258181"/>
                <a:ext cx="132480" cy="1368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4135B29-0B19-2C40-9AFA-33B24E6D9F5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753954" y="3227581"/>
                  <a:ext cx="1936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814C315-0B73-AD4C-8FF8-8E757E207C4D}"/>
                    </a:ext>
                  </a:extLst>
                </p14:cNvPr>
                <p14:cNvContentPartPr/>
                <p14:nvPr/>
              </p14:nvContentPartPr>
              <p14:xfrm>
                <a:off x="1802194" y="3262501"/>
                <a:ext cx="123480" cy="601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814C315-0B73-AD4C-8FF8-8E757E207C4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771594" y="3231901"/>
                  <a:ext cx="1846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D8E4867-678A-B849-8392-1E6CB27E7977}"/>
                    </a:ext>
                  </a:extLst>
                </p14:cNvPr>
                <p14:cNvContentPartPr/>
                <p14:nvPr/>
              </p14:nvContentPartPr>
              <p14:xfrm>
                <a:off x="1716514" y="3241261"/>
                <a:ext cx="3064680" cy="29070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D8E4867-678A-B849-8392-1E6CB27E797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685914" y="3210661"/>
                  <a:ext cx="3125880" cy="2968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C422FF3-EAB6-8A45-9F4A-FF3FD4EE655D}"/>
                  </a:ext>
                </a:extLst>
              </p14:cNvPr>
              <p14:cNvContentPartPr/>
              <p14:nvPr/>
            </p14:nvContentPartPr>
            <p14:xfrm>
              <a:off x="2316645" y="3726121"/>
              <a:ext cx="1775160" cy="14659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C422FF3-EAB6-8A45-9F4A-FF3FD4EE655D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286045" y="3695161"/>
                <a:ext cx="1836360" cy="152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99A736F-F244-CB4B-A1A0-B1DE19177461}"/>
                  </a:ext>
                </a:extLst>
              </p14:cNvPr>
              <p14:cNvContentPartPr/>
              <p14:nvPr/>
            </p14:nvContentPartPr>
            <p14:xfrm>
              <a:off x="2418525" y="4381321"/>
              <a:ext cx="1872720" cy="13190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99A736F-F244-CB4B-A1A0-B1DE1917746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387925" y="4350721"/>
                <a:ext cx="1934280" cy="138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0CD81E27-F743-8646-BD2D-541803CAA8DF}"/>
              </a:ext>
            </a:extLst>
          </p:cNvPr>
          <p:cNvGrpSpPr/>
          <p:nvPr/>
        </p:nvGrpSpPr>
        <p:grpSpPr>
          <a:xfrm>
            <a:off x="2874285" y="3404281"/>
            <a:ext cx="334440" cy="293760"/>
            <a:chOff x="2874285" y="3404281"/>
            <a:chExt cx="334440" cy="29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D725CFD-5067-744E-A7A7-60FB93826E86}"/>
                    </a:ext>
                  </a:extLst>
                </p14:cNvPr>
                <p14:cNvContentPartPr/>
                <p14:nvPr/>
              </p14:nvContentPartPr>
              <p14:xfrm>
                <a:off x="2874285" y="3404281"/>
                <a:ext cx="150840" cy="2851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D725CFD-5067-744E-A7A7-60FB93826E8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843685" y="3373681"/>
                  <a:ext cx="21240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A5D7C3C-AEBC-4442-A5D8-F2A419248F46}"/>
                    </a:ext>
                  </a:extLst>
                </p14:cNvPr>
                <p14:cNvContentPartPr/>
                <p14:nvPr/>
              </p14:nvContentPartPr>
              <p14:xfrm>
                <a:off x="3082005" y="3518401"/>
                <a:ext cx="126720" cy="1796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A5D7C3C-AEBC-4442-A5D8-F2A419248F4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051405" y="3487801"/>
                  <a:ext cx="187920" cy="24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C1051D8-346A-AA46-8D70-B2AB17C374A7}"/>
              </a:ext>
            </a:extLst>
          </p:cNvPr>
          <p:cNvGrpSpPr/>
          <p:nvPr/>
        </p:nvGrpSpPr>
        <p:grpSpPr>
          <a:xfrm>
            <a:off x="4152645" y="4509481"/>
            <a:ext cx="381229" cy="588600"/>
            <a:chOff x="4152645" y="4509481"/>
            <a:chExt cx="381229" cy="58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806DB91-3CEF-9640-B949-87F1922C5856}"/>
                    </a:ext>
                  </a:extLst>
                </p14:cNvPr>
                <p14:cNvContentPartPr/>
                <p14:nvPr/>
              </p14:nvContentPartPr>
              <p14:xfrm>
                <a:off x="4152645" y="4509481"/>
                <a:ext cx="203760" cy="3283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806DB91-3CEF-9640-B949-87F1922C585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122045" y="4478521"/>
                  <a:ext cx="26532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1927B1D-22D9-C347-B0DA-6FABB7E10DBE}"/>
                    </a:ext>
                  </a:extLst>
                </p14:cNvPr>
                <p14:cNvContentPartPr/>
                <p14:nvPr/>
              </p14:nvContentPartPr>
              <p14:xfrm>
                <a:off x="4360005" y="4707121"/>
                <a:ext cx="97920" cy="2120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1927B1D-22D9-C347-B0DA-6FABB7E10DB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329405" y="4676161"/>
                  <a:ext cx="15948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90B8309-4A02-4F43-82F0-086070E70834}"/>
                    </a:ext>
                  </a:extLst>
                </p14:cNvPr>
                <p14:cNvContentPartPr/>
                <p14:nvPr/>
              </p14:nvContentPartPr>
              <p14:xfrm>
                <a:off x="4457925" y="4886041"/>
                <a:ext cx="73800" cy="2120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90B8309-4A02-4F43-82F0-086070E7083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427325" y="4855441"/>
                  <a:ext cx="13500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782836C-F09D-3C47-BC28-DE6CB546D554}"/>
                    </a:ext>
                  </a:extLst>
                </p14:cNvPr>
                <p14:cNvContentPartPr/>
                <p14:nvPr/>
              </p14:nvContentPartPr>
              <p14:xfrm>
                <a:off x="4520554" y="4809781"/>
                <a:ext cx="13320" cy="302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782836C-F09D-3C47-BC28-DE6CB546D55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489954" y="4778821"/>
                  <a:ext cx="74520" cy="9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92671A0-12D0-FC40-8B06-EF415AEC9B0B}"/>
              </a:ext>
            </a:extLst>
          </p:cNvPr>
          <p:cNvGrpSpPr/>
          <p:nvPr/>
        </p:nvGrpSpPr>
        <p:grpSpPr>
          <a:xfrm>
            <a:off x="2620114" y="4085101"/>
            <a:ext cx="1341371" cy="1411860"/>
            <a:chOff x="2620114" y="4085101"/>
            <a:chExt cx="1341371" cy="14118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C82CAD6-56C1-5347-8E6D-D66CAAC8CC7D}"/>
                    </a:ext>
                  </a:extLst>
                </p14:cNvPr>
                <p14:cNvContentPartPr/>
                <p14:nvPr/>
              </p14:nvContentPartPr>
              <p14:xfrm>
                <a:off x="3586725" y="5179081"/>
                <a:ext cx="110160" cy="975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C82CAD6-56C1-5347-8E6D-D66CAAC8CC7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556125" y="5148481"/>
                  <a:ext cx="1717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86AE48D-1024-B04D-BE7D-02DACF4B1555}"/>
                    </a:ext>
                  </a:extLst>
                </p14:cNvPr>
                <p14:cNvContentPartPr/>
                <p14:nvPr/>
              </p14:nvContentPartPr>
              <p14:xfrm>
                <a:off x="3684285" y="5256841"/>
                <a:ext cx="114480" cy="1785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86AE48D-1024-B04D-BE7D-02DACF4B155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653685" y="5226241"/>
                  <a:ext cx="1756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ED2FF8A-5620-3246-BEFD-319E29A91975}"/>
                    </a:ext>
                  </a:extLst>
                </p14:cNvPr>
                <p14:cNvContentPartPr/>
                <p14:nvPr/>
              </p14:nvContentPartPr>
              <p14:xfrm>
                <a:off x="3851325" y="5354041"/>
                <a:ext cx="110160" cy="1429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ED2FF8A-5620-3246-BEFD-319E29A9197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820725" y="5323441"/>
                  <a:ext cx="1717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A2883A6-791A-AC42-B54B-D6BD38F9AB2E}"/>
                    </a:ext>
                  </a:extLst>
                </p14:cNvPr>
                <p14:cNvContentPartPr/>
                <p14:nvPr/>
              </p14:nvContentPartPr>
              <p14:xfrm>
                <a:off x="3676365" y="5321641"/>
                <a:ext cx="12600" cy="655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A2883A6-791A-AC42-B54B-D6BD38F9AB2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645765" y="5291041"/>
                  <a:ext cx="738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2360F20-FA58-9949-B52A-48996E2FD918}"/>
                    </a:ext>
                  </a:extLst>
                </p14:cNvPr>
                <p14:cNvContentPartPr/>
                <p14:nvPr/>
              </p14:nvContentPartPr>
              <p14:xfrm>
                <a:off x="2764485" y="4662121"/>
                <a:ext cx="146880" cy="2610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2360F20-FA58-9949-B52A-48996E2FD91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733885" y="4631521"/>
                  <a:ext cx="20808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5240B4C-5CEE-2B4D-9598-F9FBC97D91DA}"/>
                    </a:ext>
                  </a:extLst>
                </p14:cNvPr>
                <p14:cNvContentPartPr/>
                <p14:nvPr/>
              </p14:nvContentPartPr>
              <p14:xfrm>
                <a:off x="2951685" y="4764001"/>
                <a:ext cx="114480" cy="370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5240B4C-5CEE-2B4D-9598-F9FBC97D91D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921085" y="4733401"/>
                  <a:ext cx="1756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432188C-55BD-594D-8D57-C576B58674EC}"/>
                    </a:ext>
                  </a:extLst>
                </p14:cNvPr>
                <p14:cNvContentPartPr/>
                <p14:nvPr/>
              </p14:nvContentPartPr>
              <p14:xfrm>
                <a:off x="3155445" y="4678321"/>
                <a:ext cx="159120" cy="1468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432188C-55BD-594D-8D57-C576B58674E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124485" y="4647721"/>
                  <a:ext cx="2203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B1F6BC0-E895-C943-ACB0-4D51E9C2F574}"/>
                    </a:ext>
                  </a:extLst>
                </p14:cNvPr>
                <p14:cNvContentPartPr/>
                <p14:nvPr/>
              </p14:nvContentPartPr>
              <p14:xfrm>
                <a:off x="3240765" y="4670401"/>
                <a:ext cx="73800" cy="1126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B1F6BC0-E895-C943-ACB0-4D51E9C2F57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210165" y="4639801"/>
                  <a:ext cx="1350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FC0B0E0-2A20-1845-A475-93F16A04979B}"/>
                    </a:ext>
                  </a:extLst>
                </p14:cNvPr>
                <p14:cNvContentPartPr/>
                <p14:nvPr/>
              </p14:nvContentPartPr>
              <p14:xfrm>
                <a:off x="3281445" y="4735561"/>
                <a:ext cx="73800" cy="243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FC0B0E0-2A20-1845-A475-93F16A04979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250845" y="4704601"/>
                  <a:ext cx="13500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7B47F6B4-F0EE-3446-B941-783CDDE8DE2A}"/>
                    </a:ext>
                  </a:extLst>
                </p14:cNvPr>
                <p14:cNvContentPartPr/>
                <p14:nvPr/>
              </p14:nvContentPartPr>
              <p14:xfrm>
                <a:off x="2620114" y="4553821"/>
                <a:ext cx="848520" cy="5756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7B47F6B4-F0EE-3446-B941-783CDDE8DE2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589154" y="4523221"/>
                  <a:ext cx="909720" cy="63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FC07E5F-3910-BC47-A2E1-33C58F6BEF78}"/>
                    </a:ext>
                  </a:extLst>
                </p14:cNvPr>
                <p14:cNvContentPartPr/>
                <p14:nvPr/>
              </p14:nvContentPartPr>
              <p14:xfrm>
                <a:off x="3020434" y="4187341"/>
                <a:ext cx="77040" cy="644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FC07E5F-3910-BC47-A2E1-33C58F6BEF7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989834" y="4156741"/>
                  <a:ext cx="1386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7C00C1E-2394-3A40-9D9F-AF4AA7AEB9D5}"/>
                    </a:ext>
                  </a:extLst>
                </p14:cNvPr>
                <p14:cNvContentPartPr/>
                <p14:nvPr/>
              </p14:nvContentPartPr>
              <p14:xfrm>
                <a:off x="3182434" y="4085101"/>
                <a:ext cx="145080" cy="1620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7C00C1E-2394-3A40-9D9F-AF4AA7AEB9D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151834" y="4054501"/>
                  <a:ext cx="2066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EA800AF-7496-8F40-A23A-63107DF07993}"/>
                    </a:ext>
                  </a:extLst>
                </p14:cNvPr>
                <p14:cNvContentPartPr/>
                <p14:nvPr/>
              </p14:nvContentPartPr>
              <p14:xfrm>
                <a:off x="3357394" y="4191661"/>
                <a:ext cx="81360" cy="2602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EA800AF-7496-8F40-A23A-63107DF0799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326434" y="4161061"/>
                  <a:ext cx="14256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535E821-815D-D141-AC61-7E15C5ABCB98}"/>
                    </a:ext>
                  </a:extLst>
                </p14:cNvPr>
                <p14:cNvContentPartPr/>
                <p14:nvPr/>
              </p14:nvContentPartPr>
              <p14:xfrm>
                <a:off x="3450994" y="4093741"/>
                <a:ext cx="4680" cy="388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535E821-815D-D141-AC61-7E15C5ABCB9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420394" y="4063141"/>
                  <a:ext cx="65880" cy="100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469785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42540-7462-2E46-B291-0B1DE2EAB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Fingers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7F382-BE5B-D94F-8341-B6854FEA84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≤2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7F382-BE5B-D94F-8341-B6854FEA84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9" t="-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E32FDFF-6A37-D04F-831C-D1A5C567DE88}"/>
                  </a:ext>
                </a:extLst>
              </p14:cNvPr>
              <p14:cNvContentPartPr/>
              <p14:nvPr/>
            </p14:nvContentPartPr>
            <p14:xfrm>
              <a:off x="1481794" y="3074941"/>
              <a:ext cx="3861720" cy="3034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E32FDFF-6A37-D04F-831C-D1A5C567DE8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51194" y="3044341"/>
                <a:ext cx="3922920" cy="309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B7605CBC-4EFE-A54C-9B91-0A701A3A3451}"/>
              </a:ext>
            </a:extLst>
          </p:cNvPr>
          <p:cNvGrpSpPr/>
          <p:nvPr/>
        </p:nvGrpSpPr>
        <p:grpSpPr>
          <a:xfrm>
            <a:off x="5782714" y="3786661"/>
            <a:ext cx="2233080" cy="1679760"/>
            <a:chOff x="5782714" y="3786661"/>
            <a:chExt cx="2233080" cy="167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6A420AB-E138-D345-A9B5-79AAEEDD5AE8}"/>
                    </a:ext>
                  </a:extLst>
                </p14:cNvPr>
                <p14:cNvContentPartPr/>
                <p14:nvPr/>
              </p14:nvContentPartPr>
              <p14:xfrm>
                <a:off x="6664354" y="3837781"/>
                <a:ext cx="25920" cy="216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6A420AB-E138-D345-A9B5-79AAEEDD5AE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633754" y="3807181"/>
                  <a:ext cx="871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256045A-28EF-7547-BA07-530F01632D44}"/>
                    </a:ext>
                  </a:extLst>
                </p14:cNvPr>
                <p14:cNvContentPartPr/>
                <p14:nvPr/>
              </p14:nvContentPartPr>
              <p14:xfrm>
                <a:off x="5782714" y="3786661"/>
                <a:ext cx="2233080" cy="16797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256045A-28EF-7547-BA07-530F01632D4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752114" y="3756061"/>
                  <a:ext cx="2294280" cy="174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5EA69D4-6326-FF45-BAE6-0F0FA7C48E1D}"/>
              </a:ext>
            </a:extLst>
          </p:cNvPr>
          <p:cNvGrpSpPr/>
          <p:nvPr/>
        </p:nvGrpSpPr>
        <p:grpSpPr>
          <a:xfrm>
            <a:off x="898234" y="5697901"/>
            <a:ext cx="524520" cy="590400"/>
            <a:chOff x="898234" y="5697901"/>
            <a:chExt cx="524520" cy="59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D5EB51C-910A-2341-A61D-BEDB4B261182}"/>
                    </a:ext>
                  </a:extLst>
                </p14:cNvPr>
                <p14:cNvContentPartPr/>
                <p14:nvPr/>
              </p14:nvContentPartPr>
              <p14:xfrm>
                <a:off x="898234" y="5768461"/>
                <a:ext cx="255960" cy="4510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D5EB51C-910A-2341-A61D-BEDB4B26118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67634" y="5737861"/>
                  <a:ext cx="317520" cy="51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9C2820D-6500-B143-9E4B-D53756692C03}"/>
                    </a:ext>
                  </a:extLst>
                </p14:cNvPr>
                <p14:cNvContentPartPr/>
                <p14:nvPr/>
              </p14:nvContentPartPr>
              <p14:xfrm>
                <a:off x="1222234" y="6124141"/>
                <a:ext cx="136800" cy="1641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9C2820D-6500-B143-9E4B-D53756692C0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91274" y="6093541"/>
                  <a:ext cx="1980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4F3FCC9-8378-1042-8442-D9FE0CFCFC8C}"/>
                    </a:ext>
                  </a:extLst>
                </p14:cNvPr>
                <p14:cNvContentPartPr/>
                <p14:nvPr/>
              </p14:nvContentPartPr>
              <p14:xfrm>
                <a:off x="1305034" y="6041341"/>
                <a:ext cx="19800" cy="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4F3FCC9-8378-1042-8442-D9FE0CFCFC8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274434" y="6010741"/>
                  <a:ext cx="810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F8DFB3B-B7C0-3F4E-A6B2-C1F3ED0E3B48}"/>
                    </a:ext>
                  </a:extLst>
                </p14:cNvPr>
                <p14:cNvContentPartPr/>
                <p14:nvPr/>
              </p14:nvContentPartPr>
              <p14:xfrm>
                <a:off x="1332754" y="5697901"/>
                <a:ext cx="90000" cy="2671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F8DFB3B-B7C0-3F4E-A6B2-C1F3ED0E3B4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302154" y="5667301"/>
                  <a:ext cx="15120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E35AAF6-01F9-0B43-A514-98FC20D7D5A4}"/>
                    </a:ext>
                  </a:extLst>
                </p14:cNvPr>
                <p14:cNvContentPartPr/>
                <p14:nvPr/>
              </p14:nvContentPartPr>
              <p14:xfrm>
                <a:off x="1332754" y="5777101"/>
                <a:ext cx="77040" cy="1792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E35AAF6-01F9-0B43-A514-98FC20D7D5A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302154" y="5746501"/>
                  <a:ext cx="13860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19E34F6-A731-B849-9435-90A7D7751C34}"/>
                    </a:ext>
                  </a:extLst>
                </p14:cNvPr>
                <p14:cNvContentPartPr/>
                <p14:nvPr/>
              </p14:nvContentPartPr>
              <p14:xfrm>
                <a:off x="1300714" y="5777101"/>
                <a:ext cx="122040" cy="428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19E34F6-A731-B849-9435-90A7D7751C3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270114" y="5746501"/>
                  <a:ext cx="183240" cy="10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96DE897-D2A3-DC45-89EE-498F52182B51}"/>
              </a:ext>
            </a:extLst>
          </p:cNvPr>
          <p:cNvGrpSpPr/>
          <p:nvPr/>
        </p:nvGrpSpPr>
        <p:grpSpPr>
          <a:xfrm>
            <a:off x="7397314" y="5591341"/>
            <a:ext cx="1035720" cy="446040"/>
            <a:chOff x="7397314" y="5591341"/>
            <a:chExt cx="1035720" cy="44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8F2937D-555B-9947-8422-8BCFC58C42A5}"/>
                    </a:ext>
                  </a:extLst>
                </p14:cNvPr>
                <p14:cNvContentPartPr/>
                <p14:nvPr/>
              </p14:nvContentPartPr>
              <p14:xfrm>
                <a:off x="7397314" y="5683861"/>
                <a:ext cx="239040" cy="3276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8F2937D-555B-9947-8422-8BCFC58C42A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366714" y="5652901"/>
                  <a:ext cx="30024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647B2C9-8A0E-6D47-B674-88B0E15750E1}"/>
                    </a:ext>
                  </a:extLst>
                </p14:cNvPr>
                <p14:cNvContentPartPr/>
                <p14:nvPr/>
              </p14:nvContentPartPr>
              <p14:xfrm>
                <a:off x="7670194" y="5836861"/>
                <a:ext cx="153720" cy="388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647B2C9-8A0E-6D47-B674-88B0E15750E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639594" y="5805901"/>
                  <a:ext cx="2152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9E3BA95-4E7F-CB4D-ACF2-00154877720C}"/>
                    </a:ext>
                  </a:extLst>
                </p14:cNvPr>
                <p14:cNvContentPartPr/>
                <p14:nvPr/>
              </p14:nvContentPartPr>
              <p14:xfrm>
                <a:off x="7951354" y="5686021"/>
                <a:ext cx="153720" cy="2656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9E3BA95-4E7F-CB4D-ACF2-00154877720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920754" y="5655421"/>
                  <a:ext cx="21528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AE60921-A033-BE42-9C43-50C2124A7456}"/>
                    </a:ext>
                  </a:extLst>
                </p14:cNvPr>
                <p14:cNvContentPartPr/>
                <p14:nvPr/>
              </p14:nvContentPartPr>
              <p14:xfrm>
                <a:off x="8151514" y="5862421"/>
                <a:ext cx="64440" cy="1749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AE60921-A033-BE42-9C43-50C2124A745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120914" y="5831461"/>
                  <a:ext cx="12564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24B2836-E3F7-E04D-8629-D9692F6E1F0F}"/>
                    </a:ext>
                  </a:extLst>
                </p14:cNvPr>
                <p14:cNvContentPartPr/>
                <p14:nvPr/>
              </p14:nvContentPartPr>
              <p14:xfrm>
                <a:off x="8228554" y="5789701"/>
                <a:ext cx="17280" cy="259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24B2836-E3F7-E04D-8629-D9692F6E1F0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197594" y="5759101"/>
                  <a:ext cx="788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A863C45-C606-2045-9F76-5B0780B87C9F}"/>
                    </a:ext>
                  </a:extLst>
                </p14:cNvPr>
                <p14:cNvContentPartPr/>
                <p14:nvPr/>
              </p14:nvContentPartPr>
              <p14:xfrm>
                <a:off x="8287954" y="5591341"/>
                <a:ext cx="132480" cy="1936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A863C45-C606-2045-9F76-5B0780B87C9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257354" y="5560741"/>
                  <a:ext cx="19368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D25F096-8067-CE42-B6AF-5002EE78E1DE}"/>
                    </a:ext>
                  </a:extLst>
                </p14:cNvPr>
                <p14:cNvContentPartPr/>
                <p14:nvPr/>
              </p14:nvContentPartPr>
              <p14:xfrm>
                <a:off x="8343394" y="5623741"/>
                <a:ext cx="21600" cy="1749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D25F096-8067-CE42-B6AF-5002EE78E1D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312794" y="5592781"/>
                  <a:ext cx="831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A8F337B-403F-1340-87E8-00821A02CB40}"/>
                    </a:ext>
                  </a:extLst>
                </p14:cNvPr>
                <p14:cNvContentPartPr/>
                <p14:nvPr/>
              </p14:nvContentPartPr>
              <p14:xfrm>
                <a:off x="8287954" y="5653621"/>
                <a:ext cx="145080" cy="428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A8F337B-403F-1340-87E8-00821A02CB4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257354" y="5622661"/>
                  <a:ext cx="206640" cy="10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3C0BAEB-CCBE-A94E-AA98-2BFEA53ADD0D}"/>
              </a:ext>
            </a:extLst>
          </p:cNvPr>
          <p:cNvGrpSpPr/>
          <p:nvPr/>
        </p:nvGrpSpPr>
        <p:grpSpPr>
          <a:xfrm>
            <a:off x="3655474" y="3604141"/>
            <a:ext cx="452160" cy="242640"/>
            <a:chOff x="3655474" y="3604141"/>
            <a:chExt cx="452160" cy="24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AB8D5E0-9C69-A944-B2FF-301A702C4648}"/>
                    </a:ext>
                  </a:extLst>
                </p14:cNvPr>
                <p14:cNvContentPartPr/>
                <p14:nvPr/>
              </p14:nvContentPartPr>
              <p14:xfrm>
                <a:off x="3655474" y="3604141"/>
                <a:ext cx="111240" cy="1015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AB8D5E0-9C69-A944-B2FF-301A702C464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624874" y="3573181"/>
                  <a:ext cx="1724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1F4FA34-1F45-F04B-ACF4-55A1D1B49B9D}"/>
                    </a:ext>
                  </a:extLst>
                </p14:cNvPr>
                <p14:cNvContentPartPr/>
                <p14:nvPr/>
              </p14:nvContentPartPr>
              <p14:xfrm>
                <a:off x="3872914" y="3667501"/>
                <a:ext cx="158040" cy="1792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1F4FA34-1F45-F04B-ACF4-55A1D1B49B9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842314" y="3636901"/>
                  <a:ext cx="2192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3E31117-8F39-B84C-8F8C-CF64EEA2407B}"/>
                    </a:ext>
                  </a:extLst>
                </p14:cNvPr>
                <p14:cNvContentPartPr/>
                <p14:nvPr/>
              </p14:nvContentPartPr>
              <p14:xfrm>
                <a:off x="4077394" y="3739861"/>
                <a:ext cx="30240" cy="1069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3E31117-8F39-B84C-8F8C-CF64EEA2407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046794" y="3709261"/>
                  <a:ext cx="91440" cy="16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71E900B-9B4B-0D45-9C8A-901B370CE430}"/>
              </a:ext>
            </a:extLst>
          </p:cNvPr>
          <p:cNvGrpSpPr/>
          <p:nvPr/>
        </p:nvGrpSpPr>
        <p:grpSpPr>
          <a:xfrm>
            <a:off x="3745114" y="4162141"/>
            <a:ext cx="618480" cy="196200"/>
            <a:chOff x="3745114" y="4162141"/>
            <a:chExt cx="618480" cy="19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17FE8E5-93F0-2841-9EF5-E7B264066819}"/>
                    </a:ext>
                  </a:extLst>
                </p14:cNvPr>
                <p14:cNvContentPartPr/>
                <p14:nvPr/>
              </p14:nvContentPartPr>
              <p14:xfrm>
                <a:off x="3745114" y="4242781"/>
                <a:ext cx="93960" cy="1155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17FE8E5-93F0-2841-9EF5-E7B26406681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714514" y="4212181"/>
                  <a:ext cx="1555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A289B7E-19F3-7847-B1A5-A52CD3EA010E}"/>
                    </a:ext>
                  </a:extLst>
                </p14:cNvPr>
                <p14:cNvContentPartPr/>
                <p14:nvPr/>
              </p14:nvContentPartPr>
              <p14:xfrm>
                <a:off x="4030594" y="4162141"/>
                <a:ext cx="141120" cy="1832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A289B7E-19F3-7847-B1A5-A52CD3EA010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999994" y="4131541"/>
                  <a:ext cx="20232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ECAA7F2-E399-5E4E-B1C7-484766DC3AC6}"/>
                    </a:ext>
                  </a:extLst>
                </p14:cNvPr>
                <p14:cNvContentPartPr/>
                <p14:nvPr/>
              </p14:nvContentPartPr>
              <p14:xfrm>
                <a:off x="4226794" y="4247101"/>
                <a:ext cx="136800" cy="1022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ECAA7F2-E399-5E4E-B1C7-484766DC3AC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195834" y="4216501"/>
                  <a:ext cx="198000" cy="16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718D941-CA7A-2948-B46D-FC93D01239D9}"/>
              </a:ext>
            </a:extLst>
          </p:cNvPr>
          <p:cNvGrpSpPr/>
          <p:nvPr/>
        </p:nvGrpSpPr>
        <p:grpSpPr>
          <a:xfrm>
            <a:off x="3834394" y="4634821"/>
            <a:ext cx="26280" cy="192240"/>
            <a:chOff x="3834394" y="4634821"/>
            <a:chExt cx="26280" cy="19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053D8E8-BA1F-DC4E-9789-22C0208E37E7}"/>
                    </a:ext>
                  </a:extLst>
                </p14:cNvPr>
                <p14:cNvContentPartPr/>
                <p14:nvPr/>
              </p14:nvContentPartPr>
              <p14:xfrm>
                <a:off x="3843034" y="4634821"/>
                <a:ext cx="4680" cy="90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053D8E8-BA1F-DC4E-9789-22C0208E37E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812434" y="4604221"/>
                  <a:ext cx="658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73A21A9-AF00-9647-8F7F-6EB5433974AE}"/>
                    </a:ext>
                  </a:extLst>
                </p14:cNvPr>
                <p14:cNvContentPartPr/>
                <p14:nvPr/>
              </p14:nvContentPartPr>
              <p14:xfrm>
                <a:off x="3834394" y="4724461"/>
                <a:ext cx="9000" cy="259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73A21A9-AF00-9647-8F7F-6EB5433974A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803794" y="4693861"/>
                  <a:ext cx="702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5E241A9-703D-D14C-857F-1F5F6759ED2A}"/>
                    </a:ext>
                  </a:extLst>
                </p14:cNvPr>
                <p14:cNvContentPartPr/>
                <p14:nvPr/>
              </p14:nvContentPartPr>
              <p14:xfrm>
                <a:off x="3851674" y="4818061"/>
                <a:ext cx="9000" cy="90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5E241A9-703D-D14C-857F-1F5F6759ED2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821074" y="4787461"/>
                  <a:ext cx="70200" cy="7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6311CC7-643A-CB4B-BA66-946AD4E2F7F6}"/>
              </a:ext>
            </a:extLst>
          </p:cNvPr>
          <p:cNvGrpSpPr/>
          <p:nvPr/>
        </p:nvGrpSpPr>
        <p:grpSpPr>
          <a:xfrm>
            <a:off x="3941674" y="5278861"/>
            <a:ext cx="1112400" cy="351360"/>
            <a:chOff x="3941674" y="5278861"/>
            <a:chExt cx="1112400" cy="35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B7CF39B-1A1D-054A-9FF1-3539341686DB}"/>
                    </a:ext>
                  </a:extLst>
                </p14:cNvPr>
                <p14:cNvContentPartPr/>
                <p14:nvPr/>
              </p14:nvContentPartPr>
              <p14:xfrm>
                <a:off x="3941674" y="5346541"/>
                <a:ext cx="110520" cy="900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B7CF39B-1A1D-054A-9FF1-3539341686D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910714" y="5315941"/>
                  <a:ext cx="1720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3071305-0EF3-C84E-8400-6CA6C5760004}"/>
                    </a:ext>
                  </a:extLst>
                </p14:cNvPr>
                <p14:cNvContentPartPr/>
                <p14:nvPr/>
              </p14:nvContentPartPr>
              <p14:xfrm>
                <a:off x="4264954" y="5278861"/>
                <a:ext cx="174960" cy="2080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3071305-0EF3-C84E-8400-6CA6C576000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234354" y="5248261"/>
                  <a:ext cx="23652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6EA5419-784A-C74D-84BA-DD3D885283AB}"/>
                    </a:ext>
                  </a:extLst>
                </p14:cNvPr>
                <p14:cNvContentPartPr/>
                <p14:nvPr/>
              </p14:nvContentPartPr>
              <p14:xfrm>
                <a:off x="4442434" y="5457421"/>
                <a:ext cx="168120" cy="1728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6EA5419-784A-C74D-84BA-DD3D885283A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411834" y="5426821"/>
                  <a:ext cx="2293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7C72C39-93E2-1141-9ADE-ACDFD896EABC}"/>
                    </a:ext>
                  </a:extLst>
                </p14:cNvPr>
                <p14:cNvContentPartPr/>
                <p14:nvPr/>
              </p14:nvContentPartPr>
              <p14:xfrm>
                <a:off x="4622794" y="5448781"/>
                <a:ext cx="13320" cy="1494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7C72C39-93E2-1141-9ADE-ACDFD896EAB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592194" y="5418181"/>
                  <a:ext cx="7452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B812237-93AD-5043-A2BA-FBE29E42B568}"/>
                    </a:ext>
                  </a:extLst>
                </p14:cNvPr>
                <p14:cNvContentPartPr/>
                <p14:nvPr/>
              </p14:nvContentPartPr>
              <p14:xfrm>
                <a:off x="4631434" y="5436181"/>
                <a:ext cx="119520" cy="1404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B812237-93AD-5043-A2BA-FBE29E42B56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600834" y="5405581"/>
                  <a:ext cx="1810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216ED69-AFF6-1D49-8D09-5FC800FF6712}"/>
                    </a:ext>
                  </a:extLst>
                </p14:cNvPr>
                <p14:cNvContentPartPr/>
                <p14:nvPr/>
              </p14:nvContentPartPr>
              <p14:xfrm>
                <a:off x="4759234" y="5482981"/>
                <a:ext cx="98280" cy="259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216ED69-AFF6-1D49-8D09-5FC800FF671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728634" y="5452381"/>
                  <a:ext cx="1598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ADDE6E2-D940-7140-B797-70397A89E46B}"/>
                    </a:ext>
                  </a:extLst>
                </p14:cNvPr>
                <p14:cNvContentPartPr/>
                <p14:nvPr/>
              </p14:nvContentPartPr>
              <p14:xfrm>
                <a:off x="4883074" y="5414941"/>
                <a:ext cx="171000" cy="1191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ADDE6E2-D940-7140-B797-70397A89E46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852114" y="5383981"/>
                  <a:ext cx="232200" cy="180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050AD82E-6E02-894E-85C8-47C832491AE7}"/>
                  </a:ext>
                </a:extLst>
              </p14:cNvPr>
              <p14:cNvContentPartPr/>
              <p14:nvPr/>
            </p14:nvContentPartPr>
            <p14:xfrm>
              <a:off x="3378634" y="3011221"/>
              <a:ext cx="4999320" cy="26510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050AD82E-6E02-894E-85C8-47C832491AE7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347674" y="2980265"/>
                <a:ext cx="5060520" cy="27122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AF77C38E-B6A7-054D-894E-AF8607221D73}"/>
                  </a:ext>
                </a:extLst>
              </p14:cNvPr>
              <p14:cNvContentPartPr/>
              <p14:nvPr/>
            </p14:nvContentPartPr>
            <p14:xfrm>
              <a:off x="3485194" y="3168901"/>
              <a:ext cx="5208120" cy="27705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AF77C38E-B6A7-054D-894E-AF8607221D73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454234" y="3138301"/>
                <a:ext cx="5269680" cy="28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DFCEEC65-EA09-DF49-AE69-C9DFEA2198EB}"/>
                  </a:ext>
                </a:extLst>
              </p14:cNvPr>
              <p14:cNvContentPartPr/>
              <p14:nvPr/>
            </p14:nvContentPartPr>
            <p14:xfrm>
              <a:off x="3830434" y="2546461"/>
              <a:ext cx="5042160" cy="36014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DFCEEC65-EA09-DF49-AE69-C9DFEA2198EB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799474" y="2515501"/>
                <a:ext cx="5103360" cy="366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79" name="Group 78">
            <a:extLst>
              <a:ext uri="{FF2B5EF4-FFF2-40B4-BE49-F238E27FC236}">
                <a16:creationId xmlns:a16="http://schemas.microsoft.com/office/drawing/2014/main" id="{9E68458A-06CA-F24D-BF6E-E5F3CBE8840B}"/>
              </a:ext>
            </a:extLst>
          </p:cNvPr>
          <p:cNvGrpSpPr/>
          <p:nvPr/>
        </p:nvGrpSpPr>
        <p:grpSpPr>
          <a:xfrm>
            <a:off x="4653405" y="6034081"/>
            <a:ext cx="822240" cy="289080"/>
            <a:chOff x="4653405" y="6034081"/>
            <a:chExt cx="822240" cy="28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DCDC5A52-F682-7E40-988C-CDD70AE7C97C}"/>
                    </a:ext>
                  </a:extLst>
                </p14:cNvPr>
                <p14:cNvContentPartPr/>
                <p14:nvPr/>
              </p14:nvContentPartPr>
              <p14:xfrm>
                <a:off x="4653405" y="6034081"/>
                <a:ext cx="155160" cy="2322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DCDC5A52-F682-7E40-988C-CDD70AE7C97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622445" y="6003121"/>
                  <a:ext cx="21636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BC27E99-536F-3649-98F7-A79C07392E59}"/>
                    </a:ext>
                  </a:extLst>
                </p14:cNvPr>
                <p14:cNvContentPartPr/>
                <p14:nvPr/>
              </p14:nvContentPartPr>
              <p14:xfrm>
                <a:off x="4686165" y="6152161"/>
                <a:ext cx="126000" cy="493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BC27E99-536F-3649-98F7-A79C07392E5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655565" y="6121201"/>
                  <a:ext cx="1875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69C2B29-96D3-4B4E-963F-82C2FE80BB4C}"/>
                    </a:ext>
                  </a:extLst>
                </p14:cNvPr>
                <p14:cNvContentPartPr/>
                <p14:nvPr/>
              </p14:nvContentPartPr>
              <p14:xfrm>
                <a:off x="4870485" y="6172681"/>
                <a:ext cx="109080" cy="1483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69C2B29-96D3-4B4E-963F-82C2FE80BB4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839525" y="6142081"/>
                  <a:ext cx="1702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59BC2B11-0060-4E4D-BDC3-AA26251BF7E5}"/>
                    </a:ext>
                  </a:extLst>
                </p14:cNvPr>
                <p14:cNvContentPartPr/>
                <p14:nvPr/>
              </p14:nvContentPartPr>
              <p14:xfrm>
                <a:off x="5011605" y="6164041"/>
                <a:ext cx="41040" cy="1591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59BC2B11-0060-4E4D-BDC3-AA26251BF7E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980645" y="6133441"/>
                  <a:ext cx="1022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D3D5545-883E-DA40-906A-A28EEA106BA6}"/>
                    </a:ext>
                  </a:extLst>
                </p14:cNvPr>
                <p14:cNvContentPartPr/>
                <p14:nvPr/>
              </p14:nvContentPartPr>
              <p14:xfrm>
                <a:off x="5032125" y="6192841"/>
                <a:ext cx="126000" cy="1062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D3D5545-883E-DA40-906A-A28EEA106BA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001525" y="6161881"/>
                  <a:ext cx="1875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F4899CD-4A2A-A642-A7F0-9183EA9BADE2}"/>
                    </a:ext>
                  </a:extLst>
                </p14:cNvPr>
                <p14:cNvContentPartPr/>
                <p14:nvPr/>
              </p14:nvContentPartPr>
              <p14:xfrm>
                <a:off x="5170365" y="6229201"/>
                <a:ext cx="81720" cy="208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F4899CD-4A2A-A642-A7F0-9183EA9BADE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139405" y="6198601"/>
                  <a:ext cx="1432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4B01F3A-3C6B-404C-8535-F7F9F2959FE7}"/>
                    </a:ext>
                  </a:extLst>
                </p14:cNvPr>
                <p14:cNvContentPartPr/>
                <p14:nvPr/>
              </p14:nvContentPartPr>
              <p14:xfrm>
                <a:off x="5312565" y="6184561"/>
                <a:ext cx="163080" cy="1220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4B01F3A-3C6B-404C-8535-F7F9F2959FE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281965" y="6153961"/>
                  <a:ext cx="224640" cy="18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1F0B4AD3-9250-D14A-BEAB-3E9A9A5FC40A}"/>
              </a:ext>
            </a:extLst>
          </p:cNvPr>
          <p:cNvGrpSpPr/>
          <p:nvPr/>
        </p:nvGrpSpPr>
        <p:grpSpPr>
          <a:xfrm>
            <a:off x="3977685" y="2721001"/>
            <a:ext cx="313560" cy="360000"/>
            <a:chOff x="3977685" y="2721001"/>
            <a:chExt cx="313560" cy="36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B0CBF3B-2221-B349-AF80-66E2373784C8}"/>
                    </a:ext>
                  </a:extLst>
                </p14:cNvPr>
                <p14:cNvContentPartPr/>
                <p14:nvPr/>
              </p14:nvContentPartPr>
              <p14:xfrm>
                <a:off x="3977685" y="2721001"/>
                <a:ext cx="203760" cy="3600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B0CBF3B-2221-B349-AF80-66E2373784C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946725" y="2690401"/>
                  <a:ext cx="26532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1275207-9C9D-F64A-9447-3A8163D8B8B8}"/>
                    </a:ext>
                  </a:extLst>
                </p14:cNvPr>
                <p14:cNvContentPartPr/>
                <p14:nvPr/>
              </p14:nvContentPartPr>
              <p14:xfrm>
                <a:off x="4032405" y="2903881"/>
                <a:ext cx="108360" cy="615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1275207-9C9D-F64A-9447-3A8163D8B8B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001445" y="2872921"/>
                  <a:ext cx="1699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123083D-E748-3B4C-B82B-00605EF223BC}"/>
                    </a:ext>
                  </a:extLst>
                </p14:cNvPr>
                <p14:cNvContentPartPr/>
                <p14:nvPr/>
              </p14:nvContentPartPr>
              <p14:xfrm>
                <a:off x="4274685" y="2855281"/>
                <a:ext cx="16560" cy="1587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123083D-E748-3B4C-B82B-00605EF223B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244085" y="2824681"/>
                  <a:ext cx="78120" cy="21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F9FD290B-BB5A-AA4D-B027-3361D1B3187E}"/>
              </a:ext>
            </a:extLst>
          </p:cNvPr>
          <p:cNvGrpSpPr/>
          <p:nvPr/>
        </p:nvGrpSpPr>
        <p:grpSpPr>
          <a:xfrm>
            <a:off x="3240765" y="4452961"/>
            <a:ext cx="435960" cy="364320"/>
            <a:chOff x="3240765" y="4452961"/>
            <a:chExt cx="435960" cy="36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AA1900A-DE7D-C545-99B5-54BF86A64753}"/>
                    </a:ext>
                  </a:extLst>
                </p14:cNvPr>
                <p14:cNvContentPartPr/>
                <p14:nvPr/>
              </p14:nvContentPartPr>
              <p14:xfrm>
                <a:off x="3240765" y="4452961"/>
                <a:ext cx="183600" cy="3643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AA1900A-DE7D-C545-99B5-54BF86A6475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210165" y="4422001"/>
                  <a:ext cx="24480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8F14DD8-908F-0641-9037-5603F7E47C3E}"/>
                    </a:ext>
                  </a:extLst>
                </p14:cNvPr>
                <p14:cNvContentPartPr/>
                <p14:nvPr/>
              </p14:nvContentPartPr>
              <p14:xfrm>
                <a:off x="3328965" y="4666081"/>
                <a:ext cx="79200" cy="493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8F14DD8-908F-0641-9037-5603F7E47C3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298365" y="4635481"/>
                  <a:ext cx="1404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A09BF67-B7E8-8446-A5B3-0F0173F18165}"/>
                    </a:ext>
                  </a:extLst>
                </p14:cNvPr>
                <p14:cNvContentPartPr/>
                <p14:nvPr/>
              </p14:nvContentPartPr>
              <p14:xfrm>
                <a:off x="3489525" y="4698841"/>
                <a:ext cx="187200" cy="1180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A09BF67-B7E8-8446-A5B3-0F0173F1816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458925" y="4668241"/>
                  <a:ext cx="248400" cy="179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E2BDF7F3-5866-D14C-A905-47BE85146777}"/>
                  </a:ext>
                </a:extLst>
              </p14:cNvPr>
              <p14:cNvContentPartPr/>
              <p14:nvPr/>
            </p14:nvContentPartPr>
            <p14:xfrm>
              <a:off x="2092725" y="4617481"/>
              <a:ext cx="118440" cy="14688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E2BDF7F3-5866-D14C-A905-47BE85146777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2062125" y="4586881"/>
                <a:ext cx="179640" cy="20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91" name="Group 90">
            <a:extLst>
              <a:ext uri="{FF2B5EF4-FFF2-40B4-BE49-F238E27FC236}">
                <a16:creationId xmlns:a16="http://schemas.microsoft.com/office/drawing/2014/main" id="{E7CE802E-D60D-1441-B4A0-02A8D54FC0E0}"/>
              </a:ext>
            </a:extLst>
          </p:cNvPr>
          <p:cNvGrpSpPr/>
          <p:nvPr/>
        </p:nvGrpSpPr>
        <p:grpSpPr>
          <a:xfrm>
            <a:off x="2027925" y="4886401"/>
            <a:ext cx="338040" cy="300600"/>
            <a:chOff x="2027925" y="4886401"/>
            <a:chExt cx="338040" cy="30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18653D9-B67B-214C-A965-7EA4C9CE5D13}"/>
                    </a:ext>
                  </a:extLst>
                </p14:cNvPr>
                <p14:cNvContentPartPr/>
                <p14:nvPr/>
              </p14:nvContentPartPr>
              <p14:xfrm>
                <a:off x="2027925" y="4886401"/>
                <a:ext cx="159120" cy="2361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18653D9-B67B-214C-A965-7EA4C9CE5D1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996965" y="4855801"/>
                  <a:ext cx="22032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383F434-2071-7F4C-9F1E-E230CA40772F}"/>
                    </a:ext>
                  </a:extLst>
                </p14:cNvPr>
                <p14:cNvContentPartPr/>
                <p14:nvPr/>
              </p14:nvContentPartPr>
              <p14:xfrm>
                <a:off x="2227365" y="5020681"/>
                <a:ext cx="138600" cy="1663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383F434-2071-7F4C-9F1E-E230CA40772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196405" y="4990081"/>
                  <a:ext cx="200160" cy="227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75606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BFDC1-98A3-B148-9A23-0EAD4716F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s-t </a:t>
            </a:r>
            <a:r>
              <a:rPr lang="en-US" dirty="0" err="1"/>
              <a:t>mincut</a:t>
            </a:r>
            <a:r>
              <a:rPr lang="en-US" dirty="0"/>
              <a:t> and global </a:t>
            </a:r>
            <a:r>
              <a:rPr lang="en-US" dirty="0" err="1"/>
              <a:t>mincut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CC6CE-6B0F-D54A-BCC8-A8E97E5B2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318" y="1872344"/>
            <a:ext cx="7345363" cy="3931920"/>
          </a:xfrm>
        </p:spPr>
        <p:txBody>
          <a:bodyPr/>
          <a:lstStyle/>
          <a:p>
            <a:r>
              <a:rPr lang="en-US" dirty="0"/>
              <a:t>Classical polynomial-time solvable problems via max-flow or via submodular function minimization</a:t>
            </a:r>
          </a:p>
          <a:p>
            <a:r>
              <a:rPr lang="en-US" dirty="0"/>
              <a:t>Many applications and connections. Substantial recent and ongoing work on several aspects</a:t>
            </a:r>
          </a:p>
          <a:p>
            <a:r>
              <a:rPr lang="en-US" dirty="0"/>
              <a:t>Traditionally global </a:t>
            </a:r>
            <a:r>
              <a:rPr lang="en-US" dirty="0" err="1"/>
              <a:t>mincut</a:t>
            </a:r>
            <a:r>
              <a:rPr lang="en-US" dirty="0"/>
              <a:t> solved via s-t </a:t>
            </a:r>
            <a:r>
              <a:rPr lang="en-US" dirty="0" err="1"/>
              <a:t>mincut</a:t>
            </a:r>
            <a:r>
              <a:rPr lang="en-US" dirty="0"/>
              <a:t>. However global </a:t>
            </a:r>
            <a:r>
              <a:rPr lang="en-US" dirty="0" err="1"/>
              <a:t>mincut</a:t>
            </a:r>
            <a:r>
              <a:rPr lang="en-US" dirty="0"/>
              <a:t> has additional structure that can be exploited algorithmically</a:t>
            </a:r>
          </a:p>
        </p:txBody>
      </p:sp>
    </p:spTree>
    <p:extLst>
      <p:ext uri="{BB962C8B-B14F-4D97-AF65-F5344CB8AC3E}">
        <p14:creationId xmlns:p14="http://schemas.microsoft.com/office/powerpoint/2010/main" val="328551659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83AAE-260C-EA46-8852-C65C0BC2A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Uncrossing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F9E3C2-D5E5-454F-8253-463259FE19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6571" y="1817915"/>
                <a:ext cx="8643258" cy="343988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From fingers to cheaper partition</a:t>
                </a:r>
                <a:endParaRPr lang="en-US" i="1" dirty="0"/>
              </a:p>
              <a:p>
                <a:pPr marL="0" indent="0">
                  <a:buNone/>
                </a:pPr>
                <a:r>
                  <a:rPr lang="en-US" dirty="0"/>
                  <a:t>New partition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cheaper than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Sup>
                          <m:sSub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Proof is technical (</a:t>
                </a:r>
                <a:r>
                  <a:rPr lang="en-US"/>
                  <a:t>somewhat messy) </a:t>
                </a:r>
                <a:r>
                  <a:rPr lang="en-US" dirty="0"/>
                  <a:t>and relies on </a:t>
                </a:r>
                <a:r>
                  <a:rPr lang="en-US" i="1" dirty="0"/>
                  <a:t>hypergraph cut function</a:t>
                </a:r>
              </a:p>
              <a:p>
                <a:pPr marL="0" indent="0">
                  <a:buNone/>
                </a:pPr>
                <a:r>
                  <a:rPr lang="en-US" dirty="0"/>
                  <a:t>Same theorem does </a:t>
                </a:r>
                <a:r>
                  <a:rPr lang="en-US" b="1" dirty="0"/>
                  <a:t>not</a:t>
                </a:r>
                <a:r>
                  <a:rPr lang="en-US" dirty="0"/>
                  <a:t> hold for general submodular functions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F9E3C2-D5E5-454F-8253-463259FE19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6571" y="1817915"/>
                <a:ext cx="8643258" cy="3439885"/>
              </a:xfrm>
              <a:blipFill>
                <a:blip r:embed="rId2"/>
                <a:stretch>
                  <a:fillRect l="-1028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370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5F3F0-9B95-8A4E-B919-2C691F076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7A195-D09F-4F43-81FC-AB46DF05C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Deterministic algorithm for Hypergraph k-Cut</a:t>
            </a:r>
          </a:p>
          <a:p>
            <a:r>
              <a:rPr lang="en-US" dirty="0"/>
              <a:t>Some new insights into Submodular k-Partition and special cases</a:t>
            </a:r>
          </a:p>
          <a:p>
            <a:r>
              <a:rPr lang="en-US" dirty="0">
                <a:solidFill>
                  <a:srgbClr val="188427"/>
                </a:solidFill>
              </a:rPr>
              <a:t>[Chandrasekaran-C’20]</a:t>
            </a:r>
            <a:r>
              <a:rPr lang="en-US" dirty="0"/>
              <a:t> Poly-time algorithm for </a:t>
            </a:r>
            <a:r>
              <a:rPr lang="en-US" i="1" dirty="0"/>
              <a:t>Minmax</a:t>
            </a:r>
            <a:r>
              <a:rPr lang="en-US" dirty="0"/>
              <a:t> </a:t>
            </a:r>
            <a:r>
              <a:rPr lang="en-US" i="1" dirty="0"/>
              <a:t>Symmetric Submodular k-Partition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0518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886CC-8799-A047-AD1B-69C6F9703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8D458-4223-3E4F-81F4-34A9D889D1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Complexity of Submodular k-Partition </a:t>
            </a:r>
          </a:p>
          <a:p>
            <a:pPr lvl="1"/>
            <a:r>
              <a:rPr lang="en-US" dirty="0"/>
              <a:t>Special cases: symmetric functions, Hypergraph k-Partition, coverage function,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Hypergraph k-cut</a:t>
            </a:r>
          </a:p>
          <a:p>
            <a:pPr lvl="1"/>
            <a:r>
              <a:rPr lang="en-US" dirty="0"/>
              <a:t>Enumeration of all optimal solutions</a:t>
            </a:r>
          </a:p>
          <a:p>
            <a:pPr lvl="1"/>
            <a:r>
              <a:rPr lang="en-US" dirty="0"/>
              <a:t>Parallel algorithms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8064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Fin and Thanks!</a:t>
            </a:r>
          </a:p>
        </p:txBody>
      </p:sp>
    </p:spTree>
    <p:extLst>
      <p:ext uri="{BB962C8B-B14F-4D97-AF65-F5344CB8AC3E}">
        <p14:creationId xmlns:p14="http://schemas.microsoft.com/office/powerpoint/2010/main" val="186919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50F1A-D1C5-5046-8F55-8E6640BBC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Multiterminal/Multiway Cut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00AA36-E608-874D-A891-C6C10145371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99318" y="1839687"/>
                <a:ext cx="7345363" cy="393192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Input: </a:t>
                </a:r>
                <a:r>
                  <a:rPr lang="en-US" dirty="0">
                    <a:solidFill>
                      <a:srgbClr val="FF0000"/>
                    </a:solidFill>
                  </a:rPr>
                  <a:t>G=(V,E)</a:t>
                </a:r>
                <a:r>
                  <a:rPr lang="en-US" dirty="0"/>
                  <a:t> and terminals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⊆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Goal: </a:t>
                </a:r>
                <a:r>
                  <a:rPr lang="en-US" dirty="0"/>
                  <a:t>remove as few edges as possible such that terminals are separated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00AA36-E608-874D-A891-C6C1014537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99318" y="1839687"/>
                <a:ext cx="7345363" cy="3931920"/>
              </a:xfrm>
              <a:blipFill>
                <a:blip r:embed="rId2"/>
                <a:stretch>
                  <a:fillRect l="-1209" t="-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68F5A1A-330D-0A48-892B-04C61FA2DC20}"/>
                  </a:ext>
                </a:extLst>
              </p14:cNvPr>
              <p14:cNvContentPartPr/>
              <p14:nvPr/>
            </p14:nvContentPartPr>
            <p14:xfrm>
              <a:off x="3138885" y="3998641"/>
              <a:ext cx="93960" cy="102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68F5A1A-330D-0A48-892B-04C61FA2DC2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108285" y="3968041"/>
                <a:ext cx="15516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5E775D5-E8F7-CF4E-B42A-A1D10F13EF11}"/>
                  </a:ext>
                </a:extLst>
              </p14:cNvPr>
              <p14:cNvContentPartPr/>
              <p14:nvPr/>
            </p14:nvContentPartPr>
            <p14:xfrm>
              <a:off x="6100605" y="3620281"/>
              <a:ext cx="104040" cy="975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5E775D5-E8F7-CF4E-B42A-A1D10F13EF1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070005" y="3589321"/>
                <a:ext cx="16524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381D201-3D2B-5842-B598-42DCCB047715}"/>
                  </a:ext>
                </a:extLst>
              </p14:cNvPr>
              <p14:cNvContentPartPr/>
              <p14:nvPr/>
            </p14:nvContentPartPr>
            <p14:xfrm>
              <a:off x="4246605" y="5639161"/>
              <a:ext cx="101520" cy="979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381D201-3D2B-5842-B598-42DCCB04771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216005" y="5608561"/>
                <a:ext cx="16308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220780C-CE72-4B45-AD0E-4730C0CC93FE}"/>
                  </a:ext>
                </a:extLst>
              </p14:cNvPr>
              <p14:cNvContentPartPr/>
              <p14:nvPr/>
            </p14:nvContentPartPr>
            <p14:xfrm>
              <a:off x="6583005" y="5468161"/>
              <a:ext cx="101160" cy="608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220780C-CE72-4B45-AD0E-4730C0CC93F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52405" y="5437561"/>
                <a:ext cx="162720" cy="12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D9C2F62E-91F7-EA40-B131-54B27F5D2752}"/>
              </a:ext>
            </a:extLst>
          </p:cNvPr>
          <p:cNvGrpSpPr/>
          <p:nvPr/>
        </p:nvGrpSpPr>
        <p:grpSpPr>
          <a:xfrm>
            <a:off x="6330645" y="3302761"/>
            <a:ext cx="370440" cy="268920"/>
            <a:chOff x="6330645" y="3302761"/>
            <a:chExt cx="370440" cy="26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0A25293-9D38-464E-B572-29241407A56E}"/>
                    </a:ext>
                  </a:extLst>
                </p14:cNvPr>
                <p14:cNvContentPartPr/>
                <p14:nvPr/>
              </p14:nvContentPartPr>
              <p14:xfrm>
                <a:off x="6330645" y="3302761"/>
                <a:ext cx="126000" cy="2120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0A25293-9D38-464E-B572-29241407A56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300045" y="3271801"/>
                  <a:ext cx="18756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717DC0C-D360-7242-8AF4-33E355E58011}"/>
                    </a:ext>
                  </a:extLst>
                </p14:cNvPr>
                <p14:cNvContentPartPr/>
                <p14:nvPr/>
              </p14:nvContentPartPr>
              <p14:xfrm>
                <a:off x="6533685" y="3461521"/>
                <a:ext cx="167400" cy="1101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717DC0C-D360-7242-8AF4-33E355E5801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503085" y="3430561"/>
                  <a:ext cx="228600" cy="17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60991A3-1514-4C48-AE6C-0A3A638B62F9}"/>
              </a:ext>
            </a:extLst>
          </p:cNvPr>
          <p:cNvGrpSpPr/>
          <p:nvPr/>
        </p:nvGrpSpPr>
        <p:grpSpPr>
          <a:xfrm>
            <a:off x="4347765" y="5891521"/>
            <a:ext cx="309960" cy="297360"/>
            <a:chOff x="4347765" y="5891521"/>
            <a:chExt cx="309960" cy="29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6B69334-1E98-694F-91AF-4C6CDC30B6D6}"/>
                    </a:ext>
                  </a:extLst>
                </p14:cNvPr>
                <p14:cNvContentPartPr/>
                <p14:nvPr/>
              </p14:nvContentPartPr>
              <p14:xfrm>
                <a:off x="4347765" y="5891521"/>
                <a:ext cx="114480" cy="1998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6B69334-1E98-694F-91AF-4C6CDC30B6D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317165" y="5860921"/>
                  <a:ext cx="17568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58E19CF-5D7D-424F-A0BD-F1A698AFC840}"/>
                    </a:ext>
                  </a:extLst>
                </p14:cNvPr>
                <p14:cNvContentPartPr/>
                <p14:nvPr/>
              </p14:nvContentPartPr>
              <p14:xfrm>
                <a:off x="4535325" y="5968921"/>
                <a:ext cx="85680" cy="1551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58E19CF-5D7D-424F-A0BD-F1A698AFC84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504365" y="5938321"/>
                  <a:ext cx="14724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7E540C1-BA15-C844-9687-CBE08AFAD536}"/>
                    </a:ext>
                  </a:extLst>
                </p14:cNvPr>
                <p14:cNvContentPartPr/>
                <p14:nvPr/>
              </p14:nvContentPartPr>
              <p14:xfrm>
                <a:off x="4592205" y="6029761"/>
                <a:ext cx="65520" cy="1591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7E540C1-BA15-C844-9687-CBE08AFAD53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561605" y="5999161"/>
                  <a:ext cx="126720" cy="22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70A19F3-0594-EE4B-9492-CA41F23BDC69}"/>
              </a:ext>
            </a:extLst>
          </p:cNvPr>
          <p:cNvGrpSpPr/>
          <p:nvPr/>
        </p:nvGrpSpPr>
        <p:grpSpPr>
          <a:xfrm>
            <a:off x="2707605" y="2944561"/>
            <a:ext cx="4718160" cy="3484440"/>
            <a:chOff x="2707605" y="2944561"/>
            <a:chExt cx="4718160" cy="348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1B3FD04-32D5-7F44-A2F5-9C9D33F3EB8E}"/>
                    </a:ext>
                  </a:extLst>
                </p14:cNvPr>
                <p14:cNvContentPartPr/>
                <p14:nvPr/>
              </p14:nvContentPartPr>
              <p14:xfrm>
                <a:off x="2707605" y="3282241"/>
                <a:ext cx="1579680" cy="1551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1B3FD04-32D5-7F44-A2F5-9C9D33F3EB8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677005" y="3251641"/>
                  <a:ext cx="1641240" cy="161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23DBE52-510A-3E45-AA75-F3F554AAF37F}"/>
                    </a:ext>
                  </a:extLst>
                </p14:cNvPr>
                <p14:cNvContentPartPr/>
                <p14:nvPr/>
              </p14:nvContentPartPr>
              <p14:xfrm>
                <a:off x="5133645" y="2944561"/>
                <a:ext cx="1848240" cy="15429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23DBE52-510A-3E45-AA75-F3F554AAF37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103045" y="2913601"/>
                  <a:ext cx="1909800" cy="160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35A10C4-7D29-264B-9655-34C1392A16A5}"/>
                    </a:ext>
                  </a:extLst>
                </p14:cNvPr>
                <p14:cNvContentPartPr/>
                <p14:nvPr/>
              </p14:nvContentPartPr>
              <p14:xfrm>
                <a:off x="5795325" y="4572481"/>
                <a:ext cx="1630440" cy="15631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35A10C4-7D29-264B-9655-34C1392A16A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764725" y="4541881"/>
                  <a:ext cx="1691640" cy="162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A5AF4B6-1039-574D-B275-C2974B50B5DA}"/>
                    </a:ext>
                  </a:extLst>
                </p14:cNvPr>
                <p14:cNvContentPartPr/>
                <p14:nvPr/>
              </p14:nvContentPartPr>
              <p14:xfrm>
                <a:off x="3627405" y="4938961"/>
                <a:ext cx="1762920" cy="14900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A5AF4B6-1039-574D-B275-C2974B50B5D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596805" y="4908361"/>
                  <a:ext cx="1824120" cy="155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11A453D-E9CC-8143-8121-2491D8EB0E89}"/>
                    </a:ext>
                  </a:extLst>
                </p14:cNvPr>
                <p14:cNvContentPartPr/>
                <p14:nvPr/>
              </p14:nvContentPartPr>
              <p14:xfrm>
                <a:off x="4991085" y="5981161"/>
                <a:ext cx="57240" cy="774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11A453D-E9CC-8143-8121-2491D8EB0E8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960485" y="5950201"/>
                  <a:ext cx="1188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E61A8A2-1F1C-EF45-A626-0FB209DBFD10}"/>
                    </a:ext>
                  </a:extLst>
                </p14:cNvPr>
                <p14:cNvContentPartPr/>
                <p14:nvPr/>
              </p14:nvContentPartPr>
              <p14:xfrm>
                <a:off x="4938165" y="5533321"/>
                <a:ext cx="89280" cy="936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E61A8A2-1F1C-EF45-A626-0FB209DBFD1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907565" y="5502721"/>
                  <a:ext cx="1508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ADDD814-9F5E-884F-92EB-EB4E070AD89E}"/>
                    </a:ext>
                  </a:extLst>
                </p14:cNvPr>
                <p14:cNvContentPartPr/>
                <p14:nvPr/>
              </p14:nvContentPartPr>
              <p14:xfrm>
                <a:off x="3948885" y="6034441"/>
                <a:ext cx="69480" cy="813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ADDD814-9F5E-884F-92EB-EB4E070AD89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918285" y="6003841"/>
                  <a:ext cx="131040" cy="14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626EAAA-BD76-F04B-908B-70134EF57394}"/>
              </a:ext>
            </a:extLst>
          </p:cNvPr>
          <p:cNvGrpSpPr/>
          <p:nvPr/>
        </p:nvGrpSpPr>
        <p:grpSpPr>
          <a:xfrm>
            <a:off x="3411765" y="4112761"/>
            <a:ext cx="619200" cy="508320"/>
            <a:chOff x="3411765" y="4112761"/>
            <a:chExt cx="619200" cy="50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4FD1B93-7712-D048-B725-D1F3BA30C77A}"/>
                    </a:ext>
                  </a:extLst>
                </p14:cNvPr>
                <p14:cNvContentPartPr/>
                <p14:nvPr/>
              </p14:nvContentPartPr>
              <p14:xfrm>
                <a:off x="3411765" y="4519561"/>
                <a:ext cx="81720" cy="1015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4FD1B93-7712-D048-B725-D1F3BA30C77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381165" y="4488961"/>
                  <a:ext cx="1432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C2E2521-AD51-7343-850A-634D9951A9DF}"/>
                    </a:ext>
                  </a:extLst>
                </p14:cNvPr>
                <p14:cNvContentPartPr/>
                <p14:nvPr/>
              </p14:nvContentPartPr>
              <p14:xfrm>
                <a:off x="3953205" y="4112761"/>
                <a:ext cx="77760" cy="939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C2E2521-AD51-7343-850A-634D9951A9D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922245" y="4082161"/>
                  <a:ext cx="138960" cy="155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C248D0A4-D870-1243-A02B-8C177C3021DC}"/>
                  </a:ext>
                </a:extLst>
              </p14:cNvPr>
              <p14:cNvContentPartPr/>
              <p14:nvPr/>
            </p14:nvContentPartPr>
            <p14:xfrm>
              <a:off x="3533805" y="3550801"/>
              <a:ext cx="52920" cy="774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C248D0A4-D870-1243-A02B-8C177C3021DC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3503205" y="3520201"/>
                <a:ext cx="11412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D92490C3-4DE7-ED46-9136-8C856C5AC630}"/>
                  </a:ext>
                </a:extLst>
              </p14:cNvPr>
              <p14:cNvContentPartPr/>
              <p14:nvPr/>
            </p14:nvContentPartPr>
            <p14:xfrm>
              <a:off x="5772645" y="3176401"/>
              <a:ext cx="90000" cy="817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D92490C3-4DE7-ED46-9136-8C856C5AC630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5742045" y="3145801"/>
                <a:ext cx="151200" cy="14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67" name="Group 66">
            <a:extLst>
              <a:ext uri="{FF2B5EF4-FFF2-40B4-BE49-F238E27FC236}">
                <a16:creationId xmlns:a16="http://schemas.microsoft.com/office/drawing/2014/main" id="{9DAC233A-0DFA-5946-A1CD-5C6D3C6F7424}"/>
              </a:ext>
            </a:extLst>
          </p:cNvPr>
          <p:cNvGrpSpPr/>
          <p:nvPr/>
        </p:nvGrpSpPr>
        <p:grpSpPr>
          <a:xfrm>
            <a:off x="6880365" y="4808641"/>
            <a:ext cx="113760" cy="69480"/>
            <a:chOff x="6880365" y="4808641"/>
            <a:chExt cx="113760" cy="6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C5F8663-7C14-7847-99C4-2E85E180AB26}"/>
                    </a:ext>
                  </a:extLst>
                </p14:cNvPr>
                <p14:cNvContentPartPr/>
                <p14:nvPr/>
              </p14:nvContentPartPr>
              <p14:xfrm>
                <a:off x="6912405" y="4829161"/>
                <a:ext cx="8640" cy="86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C5F8663-7C14-7847-99C4-2E85E180AB26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881805" y="4798561"/>
                  <a:ext cx="698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F19F487-22EF-2740-A5BD-FBC281904530}"/>
                    </a:ext>
                  </a:extLst>
                </p14:cNvPr>
                <p14:cNvContentPartPr/>
                <p14:nvPr/>
              </p14:nvContentPartPr>
              <p14:xfrm>
                <a:off x="6880365" y="4808641"/>
                <a:ext cx="113760" cy="694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F19F487-22EF-2740-A5BD-FBC281904530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849405" y="4778041"/>
                  <a:ext cx="175320" cy="13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9AB10D06-6F85-A648-AE1B-1EDB012C3396}"/>
                  </a:ext>
                </a:extLst>
              </p14:cNvPr>
              <p14:cNvContentPartPr/>
              <p14:nvPr/>
            </p14:nvContentPartPr>
            <p14:xfrm>
              <a:off x="6440805" y="5911681"/>
              <a:ext cx="109800" cy="900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9AB10D06-6F85-A648-AE1B-1EDB012C3396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6409845" y="5881081"/>
                <a:ext cx="171000" cy="151200"/>
              </a:xfrm>
              <a:prstGeom prst="rect">
                <a:avLst/>
              </a:prstGeom>
            </p:spPr>
          </p:pic>
        </mc:Fallback>
      </mc:AlternateContent>
      <p:grpSp>
        <p:nvGrpSpPr>
          <p:cNvPr id="79" name="Group 78">
            <a:extLst>
              <a:ext uri="{FF2B5EF4-FFF2-40B4-BE49-F238E27FC236}">
                <a16:creationId xmlns:a16="http://schemas.microsoft.com/office/drawing/2014/main" id="{097B7AB9-D034-E948-B60F-565A7DE3A341}"/>
              </a:ext>
            </a:extLst>
          </p:cNvPr>
          <p:cNvGrpSpPr/>
          <p:nvPr/>
        </p:nvGrpSpPr>
        <p:grpSpPr>
          <a:xfrm>
            <a:off x="3713085" y="3668881"/>
            <a:ext cx="2719440" cy="1758960"/>
            <a:chOff x="3713085" y="3668881"/>
            <a:chExt cx="2719440" cy="175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CC8623A-6B08-BC4E-8B86-497A08C57395}"/>
                    </a:ext>
                  </a:extLst>
                </p14:cNvPr>
                <p14:cNvContentPartPr/>
                <p14:nvPr/>
              </p14:nvContentPartPr>
              <p14:xfrm>
                <a:off x="4010085" y="3668881"/>
                <a:ext cx="1710000" cy="2894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CC8623A-6B08-BC4E-8B86-497A08C5739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979485" y="3638281"/>
                  <a:ext cx="177120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40040C7-62C5-7942-82D3-BCF6CD045FC8}"/>
                    </a:ext>
                  </a:extLst>
                </p14:cNvPr>
                <p14:cNvContentPartPr/>
                <p14:nvPr/>
              </p14:nvContentPartPr>
              <p14:xfrm>
                <a:off x="4405005" y="4165681"/>
                <a:ext cx="1535040" cy="10789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40040C7-62C5-7942-82D3-BCF6CD045FC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374405" y="4135081"/>
                  <a:ext cx="1596240" cy="11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783F19A-4281-E943-B8D9-1797BC3AAB97}"/>
                    </a:ext>
                  </a:extLst>
                </p14:cNvPr>
                <p14:cNvContentPartPr/>
                <p14:nvPr/>
              </p14:nvContentPartPr>
              <p14:xfrm>
                <a:off x="4807845" y="5260441"/>
                <a:ext cx="1542600" cy="1674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783F19A-4281-E943-B8D9-1797BC3AAB9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777245" y="5229841"/>
                  <a:ext cx="16041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9608B95-0647-C940-9A29-BE8651F76751}"/>
                    </a:ext>
                  </a:extLst>
                </p14:cNvPr>
                <p14:cNvContentPartPr/>
                <p14:nvPr/>
              </p14:nvContentPartPr>
              <p14:xfrm>
                <a:off x="6224445" y="4125001"/>
                <a:ext cx="208080" cy="9651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9608B95-0647-C940-9A29-BE8651F7675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193845" y="4094041"/>
                  <a:ext cx="269280" cy="10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6A7EE19-8B02-E74E-8AB1-0B16282B057D}"/>
                    </a:ext>
                  </a:extLst>
                </p14:cNvPr>
                <p14:cNvContentPartPr/>
                <p14:nvPr/>
              </p14:nvContentPartPr>
              <p14:xfrm>
                <a:off x="3713085" y="4519561"/>
                <a:ext cx="334080" cy="8960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6A7EE19-8B02-E74E-8AB1-0B16282B057D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682125" y="4488961"/>
                  <a:ext cx="395640" cy="9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2A9A0DA-215F-3F4B-BD10-C8F9C2D65080}"/>
                    </a:ext>
                  </a:extLst>
                </p14:cNvPr>
                <p14:cNvContentPartPr/>
                <p14:nvPr/>
              </p14:nvContentPartPr>
              <p14:xfrm>
                <a:off x="3883725" y="4023121"/>
                <a:ext cx="1762920" cy="4683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2A9A0DA-215F-3F4B-BD10-C8F9C2D65080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853125" y="3992521"/>
                  <a:ext cx="1824120" cy="52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87D2DC2-9D41-6042-AF89-E1DC71B864D9}"/>
                    </a:ext>
                  </a:extLst>
                </p14:cNvPr>
                <p14:cNvContentPartPr/>
                <p14:nvPr/>
              </p14:nvContentPartPr>
              <p14:xfrm>
                <a:off x="3936645" y="4572481"/>
                <a:ext cx="2357280" cy="5090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87D2DC2-9D41-6042-AF89-E1DC71B864D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906045" y="4541881"/>
                  <a:ext cx="2418480" cy="57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74F0597-DDDC-F94D-977C-018B8CDE918F}"/>
              </a:ext>
            </a:extLst>
          </p:cNvPr>
          <p:cNvGrpSpPr/>
          <p:nvPr/>
        </p:nvGrpSpPr>
        <p:grpSpPr>
          <a:xfrm>
            <a:off x="2951685" y="3701641"/>
            <a:ext cx="244440" cy="191520"/>
            <a:chOff x="2951685" y="3701641"/>
            <a:chExt cx="244440" cy="19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59B8F9D-B78E-A444-A383-33AE38122BAC}"/>
                    </a:ext>
                  </a:extLst>
                </p14:cNvPr>
                <p14:cNvContentPartPr/>
                <p14:nvPr/>
              </p14:nvContentPartPr>
              <p14:xfrm>
                <a:off x="2951685" y="3701641"/>
                <a:ext cx="126720" cy="1630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59B8F9D-B78E-A444-A383-33AE38122BA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921085" y="3671041"/>
                  <a:ext cx="1879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EB53AEC-0E5C-D449-BAC7-EBFC64EE433E}"/>
                    </a:ext>
                  </a:extLst>
                </p14:cNvPr>
                <p14:cNvContentPartPr/>
                <p14:nvPr/>
              </p14:nvContentPartPr>
              <p14:xfrm>
                <a:off x="3167325" y="3790921"/>
                <a:ext cx="28800" cy="1022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EB53AEC-0E5C-D449-BAC7-EBFC64EE433E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136725" y="3760321"/>
                  <a:ext cx="90360" cy="16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476AC68-6618-954C-9157-827E1DC2B93B}"/>
              </a:ext>
            </a:extLst>
          </p:cNvPr>
          <p:cNvGrpSpPr/>
          <p:nvPr/>
        </p:nvGrpSpPr>
        <p:grpSpPr>
          <a:xfrm>
            <a:off x="6773805" y="5476441"/>
            <a:ext cx="309600" cy="345960"/>
            <a:chOff x="6773805" y="5476441"/>
            <a:chExt cx="309600" cy="34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2DCF944-0E8C-7F45-BC01-1749608798C9}"/>
                    </a:ext>
                  </a:extLst>
                </p14:cNvPr>
                <p14:cNvContentPartPr/>
                <p14:nvPr/>
              </p14:nvContentPartPr>
              <p14:xfrm>
                <a:off x="6773805" y="5476441"/>
                <a:ext cx="155160" cy="1958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2DCF944-0E8C-7F45-BC01-1749608798C9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743205" y="5445481"/>
                  <a:ext cx="21636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C075952-4721-BF41-85D7-F46105D8BEC7}"/>
                    </a:ext>
                  </a:extLst>
                </p14:cNvPr>
                <p14:cNvContentPartPr/>
                <p14:nvPr/>
              </p14:nvContentPartPr>
              <p14:xfrm>
                <a:off x="6936885" y="5630881"/>
                <a:ext cx="146520" cy="1915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C075952-4721-BF41-85D7-F46105D8BEC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906285" y="5600281"/>
                  <a:ext cx="207720" cy="253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58312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50F1A-D1C5-5046-8F55-8E6640BBC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Multiterminal/Multiway Cut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00AA36-E608-874D-A891-C6C10145371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99318" y="1839687"/>
                <a:ext cx="7345363" cy="393192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Input: </a:t>
                </a:r>
                <a:r>
                  <a:rPr lang="en-US" dirty="0">
                    <a:solidFill>
                      <a:srgbClr val="FF0000"/>
                    </a:solidFill>
                  </a:rPr>
                  <a:t>G=(V,E)</a:t>
                </a:r>
                <a:r>
                  <a:rPr lang="en-US" dirty="0"/>
                  <a:t> and terminals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⊆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Goal: </a:t>
                </a:r>
                <a:r>
                  <a:rPr lang="en-US" dirty="0"/>
                  <a:t>remove as few edges as possible such that terminals are separated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k = 2 </a:t>
                </a:r>
                <a:r>
                  <a:rPr lang="en-US" dirty="0"/>
                  <a:t>is s-t </a:t>
                </a:r>
                <a:r>
                  <a:rPr lang="en-US" dirty="0" err="1"/>
                  <a:t>mincut</a:t>
                </a:r>
                <a:r>
                  <a:rPr lang="en-US" dirty="0"/>
                  <a:t> and hence poly-time solvable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k = 3 </a:t>
                </a:r>
                <a:r>
                  <a:rPr lang="en-US" dirty="0"/>
                  <a:t>is NP-Hard and APX-Hard to approximate </a:t>
                </a:r>
                <a:r>
                  <a:rPr lang="en-US" dirty="0">
                    <a:solidFill>
                      <a:srgbClr val="188427"/>
                    </a:solidFill>
                  </a:rPr>
                  <a:t>[</a:t>
                </a:r>
                <a:r>
                  <a:rPr lang="en-US" dirty="0" err="1">
                    <a:solidFill>
                      <a:srgbClr val="188427"/>
                    </a:solidFill>
                  </a:rPr>
                  <a:t>Dalhaus</a:t>
                </a:r>
                <a:r>
                  <a:rPr lang="en-US" dirty="0">
                    <a:solidFill>
                      <a:srgbClr val="188427"/>
                    </a:solidFill>
                  </a:rPr>
                  <a:t> </a:t>
                </a:r>
                <a:r>
                  <a:rPr lang="en-US" dirty="0" err="1">
                    <a:solidFill>
                      <a:srgbClr val="188427"/>
                    </a:solidFill>
                  </a:rPr>
                  <a:t>etal</a:t>
                </a:r>
                <a:r>
                  <a:rPr lang="en-US" dirty="0">
                    <a:solidFill>
                      <a:srgbClr val="188427"/>
                    </a:solidFill>
                  </a:rPr>
                  <a:t> ’94]</a:t>
                </a:r>
              </a:p>
              <a:p>
                <a:r>
                  <a:rPr lang="en-US" dirty="0"/>
                  <a:t>Best current approximation: </a:t>
                </a:r>
                <a:r>
                  <a:rPr lang="en-US" dirty="0">
                    <a:solidFill>
                      <a:srgbClr val="FF0000"/>
                    </a:solidFill>
                  </a:rPr>
                  <a:t>1.2965 </a:t>
                </a:r>
                <a:r>
                  <a:rPr lang="en-US" dirty="0">
                    <a:solidFill>
                      <a:srgbClr val="188427"/>
                    </a:solidFill>
                  </a:rPr>
                  <a:t>[Sharma-Vondrak’14]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00AA36-E608-874D-A891-C6C1014537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99318" y="1839687"/>
                <a:ext cx="7345363" cy="3931920"/>
              </a:xfrm>
              <a:blipFill>
                <a:blip r:embed="rId2"/>
                <a:stretch>
                  <a:fillRect l="-1209" t="-2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9219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AB967-8D68-2F43-9B6B-D3288738E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k-Cut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8F852F-FD23-C441-8FC5-65E26FB82E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Input: </a:t>
                </a:r>
                <a:r>
                  <a:rPr lang="en-US" dirty="0"/>
                  <a:t>undirected graph </a:t>
                </a:r>
                <a:r>
                  <a:rPr lang="en-US" dirty="0">
                    <a:solidFill>
                      <a:srgbClr val="FF0000"/>
                    </a:solidFill>
                  </a:rPr>
                  <a:t>G=(V,E) </a:t>
                </a:r>
                <a:r>
                  <a:rPr lang="en-US" dirty="0"/>
                  <a:t>and integer </a:t>
                </a:r>
                <a:r>
                  <a:rPr lang="en-US" dirty="0">
                    <a:solidFill>
                      <a:srgbClr val="FF0000"/>
                    </a:solidFill>
                  </a:rPr>
                  <a:t>k</a:t>
                </a:r>
              </a:p>
              <a:p>
                <a:pPr marL="0" indent="0">
                  <a:buNone/>
                </a:pPr>
                <a:r>
                  <a:rPr lang="en-US" b="1" dirty="0"/>
                  <a:t>Goal: </a:t>
                </a:r>
                <a:r>
                  <a:rPr lang="en-US" dirty="0"/>
                  <a:t>find smallest cardinality subset of edges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dirty="0"/>
                  <a:t> such that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dirty="0"/>
                  <a:t> has at least </a:t>
                </a:r>
                <a:r>
                  <a:rPr lang="en-US" dirty="0">
                    <a:solidFill>
                      <a:srgbClr val="FF0000"/>
                    </a:solidFill>
                  </a:rPr>
                  <a:t>k</a:t>
                </a:r>
                <a:r>
                  <a:rPr lang="en-US" dirty="0"/>
                  <a:t> connected components</a:t>
                </a:r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8F852F-FD23-C441-8FC5-65E26FB82E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9" t="-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C4675AEE-0DB4-EA4D-BFC4-14AAAAB165D1}"/>
              </a:ext>
            </a:extLst>
          </p:cNvPr>
          <p:cNvGrpSpPr/>
          <p:nvPr/>
        </p:nvGrpSpPr>
        <p:grpSpPr>
          <a:xfrm>
            <a:off x="1877445" y="3892801"/>
            <a:ext cx="2662200" cy="2475360"/>
            <a:chOff x="1877445" y="3892801"/>
            <a:chExt cx="2662200" cy="247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96B725D-A009-C448-A766-A9C575CCFC8D}"/>
                    </a:ext>
                  </a:extLst>
                </p14:cNvPr>
                <p14:cNvContentPartPr/>
                <p14:nvPr/>
              </p14:nvContentPartPr>
              <p14:xfrm>
                <a:off x="1877445" y="3892801"/>
                <a:ext cx="1424160" cy="14742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96B725D-A009-C448-A766-A9C575CCFC8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846485" y="3861833"/>
                  <a:ext cx="1485360" cy="15354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4AF5BF9-E546-1842-AB80-959DF48C017C}"/>
                    </a:ext>
                  </a:extLst>
                </p14:cNvPr>
                <p14:cNvContentPartPr/>
                <p14:nvPr/>
              </p14:nvContentPartPr>
              <p14:xfrm>
                <a:off x="3265605" y="5224081"/>
                <a:ext cx="1274040" cy="11440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4AF5BF9-E546-1842-AB80-959DF48C017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234636" y="5193121"/>
                  <a:ext cx="1335257" cy="120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368AFB09-8E46-3B41-B664-02BB73928A6E}"/>
                  </a:ext>
                </a:extLst>
              </p14:cNvPr>
              <p14:cNvContentPartPr/>
              <p14:nvPr/>
            </p14:nvContentPartPr>
            <p14:xfrm>
              <a:off x="2296845" y="4521361"/>
              <a:ext cx="103320" cy="1040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368AFB09-8E46-3B41-B664-02BB73928A6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265885" y="4490401"/>
                <a:ext cx="16452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B5EFAC1-2F85-DD4A-AE95-4C601706EC61}"/>
                  </a:ext>
                </a:extLst>
              </p14:cNvPr>
              <p14:cNvContentPartPr/>
              <p14:nvPr/>
            </p14:nvContentPartPr>
            <p14:xfrm>
              <a:off x="5532525" y="4198441"/>
              <a:ext cx="138240" cy="932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B5EFAC1-2F85-DD4A-AE95-4C601706EC6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501645" y="4167361"/>
                <a:ext cx="199281" cy="1546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3654E17B-6676-D649-AAD1-5A6C01122220}"/>
                  </a:ext>
                </a:extLst>
              </p14:cNvPr>
              <p14:cNvContentPartPr/>
              <p14:nvPr/>
            </p14:nvContentPartPr>
            <p14:xfrm>
              <a:off x="5284125" y="3946081"/>
              <a:ext cx="57240" cy="691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3654E17B-6676-D649-AAD1-5A6C0112222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243085" y="3905041"/>
                <a:ext cx="13932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49BE773B-DCF1-7B46-8A5E-DCB6E80492CB}"/>
                  </a:ext>
                </a:extLst>
              </p14:cNvPr>
              <p14:cNvContentPartPr/>
              <p14:nvPr/>
            </p14:nvContentPartPr>
            <p14:xfrm>
              <a:off x="5772645" y="4560601"/>
              <a:ext cx="24840" cy="370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49BE773B-DCF1-7B46-8A5E-DCB6E80492C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741685" y="4529641"/>
                <a:ext cx="8604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E2161801-47B6-2742-B21B-7B2688E1CAAC}"/>
                  </a:ext>
                </a:extLst>
              </p14:cNvPr>
              <p14:cNvContentPartPr/>
              <p14:nvPr/>
            </p14:nvContentPartPr>
            <p14:xfrm>
              <a:off x="3822885" y="6024001"/>
              <a:ext cx="102240" cy="756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E2161801-47B6-2742-B21B-7B2688E1CAA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791925" y="5993041"/>
                <a:ext cx="16344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AFF8621A-22C4-5D42-B048-A795E937815B}"/>
                  </a:ext>
                </a:extLst>
              </p14:cNvPr>
              <p14:cNvContentPartPr/>
              <p14:nvPr/>
            </p14:nvContentPartPr>
            <p14:xfrm>
              <a:off x="4258485" y="5789641"/>
              <a:ext cx="8640" cy="327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AFF8621A-22C4-5D42-B048-A795E937815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227525" y="5758681"/>
                <a:ext cx="6984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A7E1B33-2C3C-AA40-BF5C-9131DEB91F5D}"/>
                  </a:ext>
                </a:extLst>
              </p14:cNvPr>
              <p14:cNvContentPartPr/>
              <p14:nvPr/>
            </p14:nvContentPartPr>
            <p14:xfrm>
              <a:off x="4563765" y="3583561"/>
              <a:ext cx="1836000" cy="17589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A7E1B33-2C3C-AA40-BF5C-9131DEB91F5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533165" y="3552961"/>
                <a:ext cx="1897560" cy="18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7D45110-482B-4B49-AF00-782715ECFF52}"/>
                  </a:ext>
                </a:extLst>
              </p14:cNvPr>
              <p14:cNvContentPartPr/>
              <p14:nvPr/>
            </p14:nvContentPartPr>
            <p14:xfrm>
              <a:off x="5760405" y="4531801"/>
              <a:ext cx="65520" cy="892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7D45110-482B-4B49-AF00-782715ECFF5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729805" y="4501201"/>
                <a:ext cx="126720" cy="150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E3730EB5-4ACA-BD4D-ABC1-CD22E23F1E6D}"/>
              </a:ext>
            </a:extLst>
          </p:cNvPr>
          <p:cNvGrpSpPr/>
          <p:nvPr/>
        </p:nvGrpSpPr>
        <p:grpSpPr>
          <a:xfrm>
            <a:off x="3822885" y="5765161"/>
            <a:ext cx="492840" cy="374040"/>
            <a:chOff x="3822885" y="5765161"/>
            <a:chExt cx="492840" cy="37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355C4A9-137B-9144-AD11-B6B793441D21}"/>
                    </a:ext>
                  </a:extLst>
                </p14:cNvPr>
                <p14:cNvContentPartPr/>
                <p14:nvPr/>
              </p14:nvContentPartPr>
              <p14:xfrm>
                <a:off x="4217805" y="5765161"/>
                <a:ext cx="97920" cy="1101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355C4A9-137B-9144-AD11-B6B793441D2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186845" y="5734561"/>
                  <a:ext cx="1594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168D281-FC8C-BC43-B9A4-8DD18CBFDCD0}"/>
                    </a:ext>
                  </a:extLst>
                </p14:cNvPr>
                <p14:cNvContentPartPr/>
                <p14:nvPr/>
              </p14:nvContentPartPr>
              <p14:xfrm>
                <a:off x="3822885" y="6006001"/>
                <a:ext cx="106200" cy="1332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168D281-FC8C-BC43-B9A4-8DD18CBFDCD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792285" y="5975401"/>
                  <a:ext cx="167400" cy="194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16F23BD-FC9B-7A4C-B602-F4805AA9A2AA}"/>
                  </a:ext>
                </a:extLst>
              </p14:cNvPr>
              <p14:cNvContentPartPr/>
              <p14:nvPr/>
            </p14:nvContentPartPr>
            <p14:xfrm>
              <a:off x="5255685" y="5004121"/>
              <a:ext cx="73800" cy="900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16F23BD-FC9B-7A4C-B602-F4805AA9A2A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225085" y="4973521"/>
                <a:ext cx="13500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54FC422-3DE0-F840-A72D-9EF114417ABE}"/>
                  </a:ext>
                </a:extLst>
              </p14:cNvPr>
              <p14:cNvContentPartPr/>
              <p14:nvPr/>
            </p14:nvContentPartPr>
            <p14:xfrm>
              <a:off x="5805045" y="5077201"/>
              <a:ext cx="61560" cy="817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54FC422-3DE0-F840-A72D-9EF114417ABE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774445" y="5046601"/>
                <a:ext cx="12276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F0048B3-7853-D14B-B342-91DFC38F7D83}"/>
                  </a:ext>
                </a:extLst>
              </p14:cNvPr>
              <p14:cNvContentPartPr/>
              <p14:nvPr/>
            </p14:nvContentPartPr>
            <p14:xfrm>
              <a:off x="6049485" y="4108441"/>
              <a:ext cx="73800" cy="615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F0048B3-7853-D14B-B342-91DFC38F7D8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018885" y="4077841"/>
                <a:ext cx="13500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CB8CD20-069A-3348-BDCB-BAA804C7D3A8}"/>
                  </a:ext>
                </a:extLst>
              </p14:cNvPr>
              <p14:cNvContentPartPr/>
              <p14:nvPr/>
            </p14:nvContentPartPr>
            <p14:xfrm>
              <a:off x="4783365" y="3937801"/>
              <a:ext cx="113760" cy="900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CB8CD20-069A-3348-BDCB-BAA804C7D3A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752765" y="3906841"/>
                <a:ext cx="175320" cy="151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94285C6A-F702-C94D-82AC-5A658B8195C2}"/>
              </a:ext>
            </a:extLst>
          </p:cNvPr>
          <p:cNvGrpSpPr/>
          <p:nvPr/>
        </p:nvGrpSpPr>
        <p:grpSpPr>
          <a:xfrm>
            <a:off x="2866365" y="4137241"/>
            <a:ext cx="2434680" cy="1620360"/>
            <a:chOff x="2866365" y="4137241"/>
            <a:chExt cx="2434680" cy="162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4B934A0-CA60-BC4B-A45B-3AD276F6255C}"/>
                    </a:ext>
                  </a:extLst>
                </p14:cNvPr>
                <p14:cNvContentPartPr/>
                <p14:nvPr/>
              </p14:nvContentPartPr>
              <p14:xfrm>
                <a:off x="2866365" y="4137241"/>
                <a:ext cx="2035440" cy="3952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4B934A0-CA60-BC4B-A45B-3AD276F6255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835765" y="4106281"/>
                  <a:ext cx="2097000" cy="45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4DEB2BE-EE81-6B4F-B5A2-DF88C21A9C8D}"/>
                    </a:ext>
                  </a:extLst>
                </p14:cNvPr>
                <p14:cNvContentPartPr/>
                <p14:nvPr/>
              </p14:nvContentPartPr>
              <p14:xfrm>
                <a:off x="2898765" y="4413721"/>
                <a:ext cx="2345040" cy="4766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4DEB2BE-EE81-6B4F-B5A2-DF88C21A9C8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868165" y="4383121"/>
                  <a:ext cx="2406240" cy="53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9BF5AAC-D894-0843-BDCB-D0388E8A7060}"/>
                    </a:ext>
                  </a:extLst>
                </p14:cNvPr>
                <p14:cNvContentPartPr/>
                <p14:nvPr/>
              </p14:nvContentPartPr>
              <p14:xfrm>
                <a:off x="3974085" y="4747801"/>
                <a:ext cx="1326960" cy="8186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9BF5AAC-D894-0843-BDCB-D0388E8A706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943125" y="4716841"/>
                  <a:ext cx="1388160" cy="87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8C788D2-A9F7-0441-9456-5E922D36C7C8}"/>
                    </a:ext>
                  </a:extLst>
                </p14:cNvPr>
                <p14:cNvContentPartPr/>
                <p14:nvPr/>
              </p14:nvContentPartPr>
              <p14:xfrm>
                <a:off x="2931525" y="5024641"/>
                <a:ext cx="1013760" cy="7329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8C788D2-A9F7-0441-9456-5E922D36C7C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900565" y="4993681"/>
                  <a:ext cx="1075320" cy="79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0D6FF22-4ECF-3C49-9004-59CB8526DF17}"/>
                    </a:ext>
                  </a:extLst>
                </p14:cNvPr>
                <p14:cNvContentPartPr/>
                <p14:nvPr/>
              </p14:nvContentPartPr>
              <p14:xfrm>
                <a:off x="3159405" y="4930681"/>
                <a:ext cx="97920" cy="370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0D6FF22-4ECF-3C49-9004-59CB8526DF1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128805" y="4900081"/>
                  <a:ext cx="1594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A9D7A00-B9B7-E845-B64A-D80942B82D26}"/>
                    </a:ext>
                  </a:extLst>
                </p14:cNvPr>
                <p14:cNvContentPartPr/>
                <p14:nvPr/>
              </p14:nvContentPartPr>
              <p14:xfrm>
                <a:off x="3115125" y="4621441"/>
                <a:ext cx="2047320" cy="3380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A9D7A00-B9B7-E845-B64A-D80942B82D2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084525" y="4590841"/>
                  <a:ext cx="2108880" cy="399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35994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AB967-8D68-2F43-9B6B-D3288738E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Graph k-Cut: Partition 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8F852F-FD23-C441-8FC5-65E26FB82E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Input: </a:t>
                </a:r>
                <a:r>
                  <a:rPr lang="en-US" dirty="0"/>
                  <a:t>undirected graph </a:t>
                </a:r>
                <a:r>
                  <a:rPr lang="en-US" dirty="0">
                    <a:solidFill>
                      <a:srgbClr val="FF0000"/>
                    </a:solidFill>
                  </a:rPr>
                  <a:t>G=(V,E) </a:t>
                </a:r>
                <a:r>
                  <a:rPr lang="en-US" dirty="0"/>
                  <a:t>and integer </a:t>
                </a:r>
                <a:r>
                  <a:rPr lang="en-US" dirty="0">
                    <a:solidFill>
                      <a:srgbClr val="FF0000"/>
                    </a:solidFill>
                  </a:rPr>
                  <a:t>k</a:t>
                </a:r>
              </a:p>
              <a:p>
                <a:pPr marL="0" indent="0">
                  <a:buNone/>
                </a:pPr>
                <a:r>
                  <a:rPr lang="en-US" b="1" dirty="0"/>
                  <a:t>Goal: </a:t>
                </a:r>
                <a:r>
                  <a:rPr lang="en-US" dirty="0"/>
                  <a:t>partition of </a:t>
                </a:r>
                <a:r>
                  <a:rPr lang="en-US" dirty="0">
                    <a:solidFill>
                      <a:srgbClr val="FF0000"/>
                    </a:solidFill>
                  </a:rPr>
                  <a:t>V</a:t>
                </a:r>
                <a:r>
                  <a:rPr lang="en-US" dirty="0"/>
                  <a:t> into </a:t>
                </a:r>
                <a:r>
                  <a:rPr lang="en-US" i="1" dirty="0"/>
                  <a:t>non-empty</a:t>
                </a:r>
                <a:r>
                  <a:rPr lang="en-US" dirty="0"/>
                  <a:t> parts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that minimizes # of edges </a:t>
                </a:r>
                <a:r>
                  <a:rPr lang="en-US" i="1" dirty="0"/>
                  <a:t>crossing</a:t>
                </a:r>
                <a:r>
                  <a:rPr lang="en-US" dirty="0"/>
                  <a:t> partition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8F852F-FD23-C441-8FC5-65E26FB82E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9" t="-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0" name="Group 119">
            <a:extLst>
              <a:ext uri="{FF2B5EF4-FFF2-40B4-BE49-F238E27FC236}">
                <a16:creationId xmlns:a16="http://schemas.microsoft.com/office/drawing/2014/main" id="{1EEA3B28-DDCE-0245-BFA3-B8FC73EAD626}"/>
              </a:ext>
            </a:extLst>
          </p:cNvPr>
          <p:cNvGrpSpPr/>
          <p:nvPr/>
        </p:nvGrpSpPr>
        <p:grpSpPr>
          <a:xfrm>
            <a:off x="4799925" y="5661121"/>
            <a:ext cx="948240" cy="559800"/>
            <a:chOff x="4799925" y="5661121"/>
            <a:chExt cx="948240" cy="55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D2FD967A-4C9D-2548-AFAB-C63599BB3FCB}"/>
                    </a:ext>
                  </a:extLst>
                </p14:cNvPr>
                <p14:cNvContentPartPr/>
                <p14:nvPr/>
              </p14:nvContentPartPr>
              <p14:xfrm>
                <a:off x="4799925" y="5737081"/>
                <a:ext cx="150840" cy="3290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D2FD967A-4C9D-2548-AFAB-C63599BB3FC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768965" y="5706481"/>
                  <a:ext cx="21240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6D1BEAB7-2811-394F-8C0F-64D1CE91AB82}"/>
                    </a:ext>
                  </a:extLst>
                </p14:cNvPr>
                <p14:cNvContentPartPr/>
                <p14:nvPr/>
              </p14:nvContentPartPr>
              <p14:xfrm>
                <a:off x="5235165" y="5846881"/>
                <a:ext cx="150840" cy="410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6D1BEAB7-2811-394F-8C0F-64D1CE91AB8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204565" y="5815921"/>
                  <a:ext cx="2124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37C0425B-FF43-414B-8770-75AAA68F7D48}"/>
                    </a:ext>
                  </a:extLst>
                </p14:cNvPr>
                <p14:cNvContentPartPr/>
                <p14:nvPr/>
              </p14:nvContentPartPr>
              <p14:xfrm>
                <a:off x="5255685" y="5879281"/>
                <a:ext cx="155160" cy="655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37C0425B-FF43-414B-8770-75AAA68F7D4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225085" y="5848681"/>
                  <a:ext cx="2163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926FF696-F676-7B44-A5B5-108A5736EAC8}"/>
                    </a:ext>
                  </a:extLst>
                </p14:cNvPr>
                <p14:cNvContentPartPr/>
                <p14:nvPr/>
              </p14:nvContentPartPr>
              <p14:xfrm>
                <a:off x="5284125" y="5765161"/>
                <a:ext cx="24840" cy="2732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926FF696-F676-7B44-A5B5-108A5736EAC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253525" y="5734561"/>
                  <a:ext cx="8604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3AACAC37-7615-B341-8A43-696089104F8F}"/>
                    </a:ext>
                  </a:extLst>
                </p14:cNvPr>
                <p14:cNvContentPartPr/>
                <p14:nvPr/>
              </p14:nvContentPartPr>
              <p14:xfrm>
                <a:off x="5516685" y="5769481"/>
                <a:ext cx="231480" cy="2397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3AACAC37-7615-B341-8A43-696089104F8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486085" y="5738521"/>
                  <a:ext cx="29268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D6D8B4A-3BEB-974E-B1CC-115ECBEC475F}"/>
                    </a:ext>
                  </a:extLst>
                </p14:cNvPr>
                <p14:cNvContentPartPr/>
                <p14:nvPr/>
              </p14:nvContentPartPr>
              <p14:xfrm>
                <a:off x="5626125" y="5661121"/>
                <a:ext cx="57240" cy="4219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D6D8B4A-3BEB-974E-B1CC-115ECBEC475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595525" y="5630521"/>
                  <a:ext cx="118800" cy="48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E81072B-9CA6-6943-8792-8BC7CE9E6E29}"/>
                    </a:ext>
                  </a:extLst>
                </p14:cNvPr>
                <p14:cNvContentPartPr/>
                <p14:nvPr/>
              </p14:nvContentPartPr>
              <p14:xfrm>
                <a:off x="4925925" y="6029761"/>
                <a:ext cx="134280" cy="1911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E81072B-9CA6-6943-8792-8BC7CE9E6E2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895325" y="5999161"/>
                  <a:ext cx="195480" cy="25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8709B464-EB1C-7D41-B090-768F7AE642B7}"/>
              </a:ext>
            </a:extLst>
          </p:cNvPr>
          <p:cNvGrpSpPr/>
          <p:nvPr/>
        </p:nvGrpSpPr>
        <p:grpSpPr>
          <a:xfrm>
            <a:off x="6545925" y="3949681"/>
            <a:ext cx="883440" cy="533880"/>
            <a:chOff x="6545925" y="3949681"/>
            <a:chExt cx="883440" cy="53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D042979-EA89-E641-AB55-8F053028DA5A}"/>
                    </a:ext>
                  </a:extLst>
                </p14:cNvPr>
                <p14:cNvContentPartPr/>
                <p14:nvPr/>
              </p14:nvContentPartPr>
              <p14:xfrm>
                <a:off x="6545925" y="4090081"/>
                <a:ext cx="199800" cy="2631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D042979-EA89-E641-AB55-8F053028DA5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515325" y="4059481"/>
                  <a:ext cx="26100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6C22D8AD-A7F8-AD47-8B10-4D50CFC2F16F}"/>
                    </a:ext>
                  </a:extLst>
                </p14:cNvPr>
                <p14:cNvContentPartPr/>
                <p14:nvPr/>
              </p14:nvContentPartPr>
              <p14:xfrm>
                <a:off x="6969285" y="4128961"/>
                <a:ext cx="146880" cy="450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6C22D8AD-A7F8-AD47-8B10-4D50CFC2F16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938685" y="4098361"/>
                  <a:ext cx="2080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2B9A2D73-7593-0D48-9AD7-3D3F44B19DD9}"/>
                    </a:ext>
                  </a:extLst>
                </p14:cNvPr>
                <p14:cNvContentPartPr/>
                <p14:nvPr/>
              </p14:nvContentPartPr>
              <p14:xfrm>
                <a:off x="6989805" y="4198081"/>
                <a:ext cx="134640" cy="327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2B9A2D73-7593-0D48-9AD7-3D3F44B19DD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959205" y="4167481"/>
                  <a:ext cx="1962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B1A4B0A1-E032-E943-B15F-0CEA2961A9C5}"/>
                    </a:ext>
                  </a:extLst>
                </p14:cNvPr>
                <p14:cNvContentPartPr/>
                <p14:nvPr/>
              </p14:nvContentPartPr>
              <p14:xfrm>
                <a:off x="7034445" y="4031401"/>
                <a:ext cx="32760" cy="2851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B1A4B0A1-E032-E943-B15F-0CEA2961A9C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003845" y="4000441"/>
                  <a:ext cx="9432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4945571-A928-1745-A1B6-767C790805CA}"/>
                    </a:ext>
                  </a:extLst>
                </p14:cNvPr>
                <p14:cNvContentPartPr/>
                <p14:nvPr/>
              </p14:nvContentPartPr>
              <p14:xfrm>
                <a:off x="7234245" y="4044001"/>
                <a:ext cx="195120" cy="2397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4945571-A928-1745-A1B6-767C790805C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203645" y="4013401"/>
                  <a:ext cx="25668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DC0DBAE4-44DF-3F43-BB6F-6A3DEF4502FB}"/>
                    </a:ext>
                  </a:extLst>
                </p14:cNvPr>
                <p14:cNvContentPartPr/>
                <p14:nvPr/>
              </p14:nvContentPartPr>
              <p14:xfrm>
                <a:off x="7307325" y="3949681"/>
                <a:ext cx="73800" cy="4197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DC0DBAE4-44DF-3F43-BB6F-6A3DEF4502F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276365" y="3919081"/>
                  <a:ext cx="135000" cy="48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9F1005B3-C87E-5A4D-9DA8-2CB94B971BB3}"/>
                    </a:ext>
                  </a:extLst>
                </p14:cNvPr>
                <p14:cNvContentPartPr/>
                <p14:nvPr/>
              </p14:nvContentPartPr>
              <p14:xfrm>
                <a:off x="6688845" y="4324441"/>
                <a:ext cx="174960" cy="1591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9F1005B3-C87E-5A4D-9DA8-2CB94B971BB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658245" y="4293481"/>
                  <a:ext cx="236160" cy="22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2C3199C2-6773-BE4F-BDE9-CCFECACFABA0}"/>
              </a:ext>
            </a:extLst>
          </p:cNvPr>
          <p:cNvGrpSpPr/>
          <p:nvPr/>
        </p:nvGrpSpPr>
        <p:grpSpPr>
          <a:xfrm>
            <a:off x="1091565" y="4505521"/>
            <a:ext cx="768960" cy="474840"/>
            <a:chOff x="1091565" y="4505521"/>
            <a:chExt cx="768960" cy="47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418F9570-31DE-CE40-8BF4-838C0DAD6B42}"/>
                    </a:ext>
                  </a:extLst>
                </p14:cNvPr>
                <p14:cNvContentPartPr/>
                <p14:nvPr/>
              </p14:nvContentPartPr>
              <p14:xfrm>
                <a:off x="1091565" y="4596961"/>
                <a:ext cx="175320" cy="3621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418F9570-31DE-CE40-8BF4-838C0DAD6B4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60965" y="4566361"/>
                  <a:ext cx="236880" cy="4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10903A0-AC6C-D44D-8E75-08E354A83D55}"/>
                    </a:ext>
                  </a:extLst>
                </p14:cNvPr>
                <p14:cNvContentPartPr/>
                <p14:nvPr/>
              </p14:nvContentPartPr>
              <p14:xfrm>
                <a:off x="1360125" y="4812961"/>
                <a:ext cx="20880" cy="1674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10903A0-AC6C-D44D-8E75-08E354A83D5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329525" y="4782001"/>
                  <a:ext cx="820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DA576AC8-EBEC-EF49-B6B9-7C10F3E4F08C}"/>
                    </a:ext>
                  </a:extLst>
                </p14:cNvPr>
                <p14:cNvContentPartPr/>
                <p14:nvPr/>
              </p14:nvContentPartPr>
              <p14:xfrm>
                <a:off x="1458045" y="4686601"/>
                <a:ext cx="155160" cy="450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DA576AC8-EBEC-EF49-B6B9-7C10F3E4F08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427085" y="4656001"/>
                  <a:ext cx="2163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AF0A32C0-54DC-414E-880D-3A2E4396C0BC}"/>
                    </a:ext>
                  </a:extLst>
                </p14:cNvPr>
                <p14:cNvContentPartPr/>
                <p14:nvPr/>
              </p14:nvContentPartPr>
              <p14:xfrm>
                <a:off x="1498725" y="4755721"/>
                <a:ext cx="130680" cy="694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AF0A32C0-54DC-414E-880D-3A2E4396C0B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467765" y="4725121"/>
                  <a:ext cx="1918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FA2FCBF4-815A-D246-9FAF-AD2C72A65385}"/>
                    </a:ext>
                  </a:extLst>
                </p14:cNvPr>
                <p14:cNvContentPartPr/>
                <p14:nvPr/>
              </p14:nvContentPartPr>
              <p14:xfrm>
                <a:off x="1722285" y="4609201"/>
                <a:ext cx="138240" cy="2232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FA2FCBF4-815A-D246-9FAF-AD2C72A6538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691685" y="4578601"/>
                  <a:ext cx="19980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73DF7C1-12D6-E341-860F-EAC9F6D59764}"/>
                    </a:ext>
                  </a:extLst>
                </p14:cNvPr>
                <p14:cNvContentPartPr/>
                <p14:nvPr/>
              </p14:nvContentPartPr>
              <p14:xfrm>
                <a:off x="1767285" y="4505521"/>
                <a:ext cx="57240" cy="3520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73DF7C1-12D6-E341-860F-EAC9F6D5976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736685" y="4474921"/>
                  <a:ext cx="11880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30EEBFCE-2E14-0948-A856-0F076F734DB9}"/>
                    </a:ext>
                  </a:extLst>
                </p14:cNvPr>
                <p14:cNvContentPartPr/>
                <p14:nvPr/>
              </p14:nvContentPartPr>
              <p14:xfrm>
                <a:off x="1498725" y="4605241"/>
                <a:ext cx="65520" cy="3016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30EEBFCE-2E14-0948-A856-0F076F734DB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467765" y="4574641"/>
                  <a:ext cx="126720" cy="36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3A5C696-632D-7849-B113-7C4EEC88AF47}"/>
              </a:ext>
            </a:extLst>
          </p:cNvPr>
          <p:cNvGrpSpPr/>
          <p:nvPr/>
        </p:nvGrpSpPr>
        <p:grpSpPr>
          <a:xfrm>
            <a:off x="1877445" y="3892801"/>
            <a:ext cx="2662200" cy="2475360"/>
            <a:chOff x="1877445" y="3892801"/>
            <a:chExt cx="2662200" cy="247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AB103A1-8248-5443-BE33-01240649DD54}"/>
                    </a:ext>
                  </a:extLst>
                </p14:cNvPr>
                <p14:cNvContentPartPr/>
                <p14:nvPr/>
              </p14:nvContentPartPr>
              <p14:xfrm>
                <a:off x="1877445" y="3892801"/>
                <a:ext cx="1424160" cy="14742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96B725D-A009-C448-A766-A9C575CCFC8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846485" y="3861833"/>
                  <a:ext cx="1485360" cy="15354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669D049-985E-4848-AC6B-902354F6E005}"/>
                    </a:ext>
                  </a:extLst>
                </p14:cNvPr>
                <p14:cNvContentPartPr/>
                <p14:nvPr/>
              </p14:nvContentPartPr>
              <p14:xfrm>
                <a:off x="3265605" y="5224081"/>
                <a:ext cx="1274040" cy="11440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4AF5BF9-E546-1842-AB80-959DF48C017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234636" y="5193121"/>
                  <a:ext cx="1335257" cy="120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3F0317D3-FEE9-CF42-92E4-31F926C55C4F}"/>
                  </a:ext>
                </a:extLst>
              </p14:cNvPr>
              <p14:cNvContentPartPr/>
              <p14:nvPr/>
            </p14:nvContentPartPr>
            <p14:xfrm>
              <a:off x="2296845" y="4521361"/>
              <a:ext cx="103320" cy="1040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3F0317D3-FEE9-CF42-92E4-31F926C55C4F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265885" y="4490401"/>
                <a:ext cx="16452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467C2822-C453-6F43-A81F-B9F6D8984B37}"/>
                  </a:ext>
                </a:extLst>
              </p14:cNvPr>
              <p14:cNvContentPartPr/>
              <p14:nvPr/>
            </p14:nvContentPartPr>
            <p14:xfrm>
              <a:off x="5532525" y="4198441"/>
              <a:ext cx="138240" cy="932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467C2822-C453-6F43-A81F-B9F6D8984B37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501645" y="4167361"/>
                <a:ext cx="199281" cy="1546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9D821487-D4CC-9343-AA61-E37CFE0B7E6E}"/>
                  </a:ext>
                </a:extLst>
              </p14:cNvPr>
              <p14:cNvContentPartPr/>
              <p14:nvPr/>
            </p14:nvContentPartPr>
            <p14:xfrm>
              <a:off x="5284125" y="3946081"/>
              <a:ext cx="57240" cy="691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9D821487-D4CC-9343-AA61-E37CFE0B7E6E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243085" y="3905041"/>
                <a:ext cx="13932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A215BDDD-9637-D34F-A0D0-0CBAFBEB5EFB}"/>
                  </a:ext>
                </a:extLst>
              </p14:cNvPr>
              <p14:cNvContentPartPr/>
              <p14:nvPr/>
            </p14:nvContentPartPr>
            <p14:xfrm>
              <a:off x="5772645" y="4560601"/>
              <a:ext cx="24840" cy="370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A215BDDD-9637-D34F-A0D0-0CBAFBEB5EFB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741685" y="4529641"/>
                <a:ext cx="8604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9AAF3657-F558-A048-9EB0-1E219A11A87F}"/>
                  </a:ext>
                </a:extLst>
              </p14:cNvPr>
              <p14:cNvContentPartPr/>
              <p14:nvPr/>
            </p14:nvContentPartPr>
            <p14:xfrm>
              <a:off x="3822885" y="6024001"/>
              <a:ext cx="102240" cy="756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9AAF3657-F558-A048-9EB0-1E219A11A87F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791925" y="5993041"/>
                <a:ext cx="16344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747F7B92-52E1-244B-ABA4-BE316C99D4C6}"/>
                  </a:ext>
                </a:extLst>
              </p14:cNvPr>
              <p14:cNvContentPartPr/>
              <p14:nvPr/>
            </p14:nvContentPartPr>
            <p14:xfrm>
              <a:off x="4258485" y="5789641"/>
              <a:ext cx="8640" cy="327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747F7B92-52E1-244B-ABA4-BE316C99D4C6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227525" y="5758681"/>
                <a:ext cx="6984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4D7E4478-D2DD-0846-99F3-E19C87CEC881}"/>
                  </a:ext>
                </a:extLst>
              </p14:cNvPr>
              <p14:cNvContentPartPr/>
              <p14:nvPr/>
            </p14:nvContentPartPr>
            <p14:xfrm>
              <a:off x="4563765" y="3583561"/>
              <a:ext cx="1836000" cy="17589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4D7E4478-D2DD-0846-99F3-E19C87CEC881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4532811" y="3552601"/>
                <a:ext cx="1897188" cy="18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A0D27DFC-F6C1-5642-8CF2-64E6248B1796}"/>
                  </a:ext>
                </a:extLst>
              </p14:cNvPr>
              <p14:cNvContentPartPr/>
              <p14:nvPr/>
            </p14:nvContentPartPr>
            <p14:xfrm>
              <a:off x="5760405" y="4531801"/>
              <a:ext cx="65520" cy="892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A0D27DFC-F6C1-5642-8CF2-64E6248B1796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729274" y="4500841"/>
                <a:ext cx="127058" cy="15048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B049E60C-4AC2-7746-829A-C3BC37E7BAE9}"/>
              </a:ext>
            </a:extLst>
          </p:cNvPr>
          <p:cNvGrpSpPr/>
          <p:nvPr/>
        </p:nvGrpSpPr>
        <p:grpSpPr>
          <a:xfrm>
            <a:off x="3822885" y="5765161"/>
            <a:ext cx="492840" cy="374040"/>
            <a:chOff x="3822885" y="5765161"/>
            <a:chExt cx="492840" cy="37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E962A098-E79C-344B-8AC0-7DF8D829F72A}"/>
                    </a:ext>
                  </a:extLst>
                </p14:cNvPr>
                <p14:cNvContentPartPr/>
                <p14:nvPr/>
              </p14:nvContentPartPr>
              <p14:xfrm>
                <a:off x="4217805" y="5765161"/>
                <a:ext cx="97920" cy="1101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355C4A9-137B-9144-AD11-B6B793441D2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186845" y="5734561"/>
                  <a:ext cx="1594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7B104E2D-4BBA-4343-A8C6-A528F7B0DB5A}"/>
                    </a:ext>
                  </a:extLst>
                </p14:cNvPr>
                <p14:cNvContentPartPr/>
                <p14:nvPr/>
              </p14:nvContentPartPr>
              <p14:xfrm>
                <a:off x="3822885" y="6006001"/>
                <a:ext cx="106200" cy="1332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168D281-FC8C-BC43-B9A4-8DD18CBFDCD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792285" y="5975401"/>
                  <a:ext cx="167400" cy="194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640447BF-9953-D540-9C8E-4F3D4B63F5B6}"/>
                  </a:ext>
                </a:extLst>
              </p14:cNvPr>
              <p14:cNvContentPartPr/>
              <p14:nvPr/>
            </p14:nvContentPartPr>
            <p14:xfrm>
              <a:off x="5255685" y="5004121"/>
              <a:ext cx="73800" cy="900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640447BF-9953-D540-9C8E-4F3D4B63F5B6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224725" y="4973161"/>
                <a:ext cx="13500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394F02BE-C6B8-FF4A-BC9A-2174A9D0AEC7}"/>
                  </a:ext>
                </a:extLst>
              </p14:cNvPr>
              <p14:cNvContentPartPr/>
              <p14:nvPr/>
            </p14:nvContentPartPr>
            <p14:xfrm>
              <a:off x="5805045" y="5077201"/>
              <a:ext cx="61560" cy="817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394F02BE-C6B8-FF4A-BC9A-2174A9D0AEC7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773903" y="5046241"/>
                <a:ext cx="12312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5E9100B2-45C3-CB44-A450-5EDDD48EB74D}"/>
                  </a:ext>
                </a:extLst>
              </p14:cNvPr>
              <p14:cNvContentPartPr/>
              <p14:nvPr/>
            </p14:nvContentPartPr>
            <p14:xfrm>
              <a:off x="6049485" y="4108441"/>
              <a:ext cx="73800" cy="615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5E9100B2-45C3-CB44-A450-5EDDD48EB74D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6018525" y="4077481"/>
                <a:ext cx="13500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B47A19B1-9A55-DB45-A5DB-2B3AF66393E7}"/>
                  </a:ext>
                </a:extLst>
              </p14:cNvPr>
              <p14:cNvContentPartPr/>
              <p14:nvPr/>
            </p14:nvContentPartPr>
            <p14:xfrm>
              <a:off x="4783365" y="3937801"/>
              <a:ext cx="113760" cy="9000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B47A19B1-9A55-DB45-A5DB-2B3AF66393E7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752405" y="3906841"/>
                <a:ext cx="174960" cy="15120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1B9CD786-AC05-EA43-9F22-E8CA466EB6B8}"/>
              </a:ext>
            </a:extLst>
          </p:cNvPr>
          <p:cNvGrpSpPr/>
          <p:nvPr/>
        </p:nvGrpSpPr>
        <p:grpSpPr>
          <a:xfrm>
            <a:off x="2866365" y="4137241"/>
            <a:ext cx="2434680" cy="1620360"/>
            <a:chOff x="2866365" y="4137241"/>
            <a:chExt cx="2434680" cy="162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D554AE2-7B11-6B43-918F-BADA291C7A16}"/>
                    </a:ext>
                  </a:extLst>
                </p14:cNvPr>
                <p14:cNvContentPartPr/>
                <p14:nvPr/>
              </p14:nvContentPartPr>
              <p14:xfrm>
                <a:off x="2866365" y="4137241"/>
                <a:ext cx="2035440" cy="3952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4B934A0-CA60-BC4B-A45B-3AD276F6255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835765" y="4106281"/>
                  <a:ext cx="2097000" cy="45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8E8A59D-0C57-1945-A4F5-77A8AF96FCAC}"/>
                    </a:ext>
                  </a:extLst>
                </p14:cNvPr>
                <p14:cNvContentPartPr/>
                <p14:nvPr/>
              </p14:nvContentPartPr>
              <p14:xfrm>
                <a:off x="2898765" y="4413721"/>
                <a:ext cx="2345040" cy="4766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4DEB2BE-EE81-6B4F-B5A2-DF88C21A9C8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868165" y="4383121"/>
                  <a:ext cx="2406240" cy="53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2B38398-691B-A74C-BB52-57F0BE8B5839}"/>
                    </a:ext>
                  </a:extLst>
                </p14:cNvPr>
                <p14:cNvContentPartPr/>
                <p14:nvPr/>
              </p14:nvContentPartPr>
              <p14:xfrm>
                <a:off x="3974085" y="4747801"/>
                <a:ext cx="1326960" cy="8186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9BF5AAC-D894-0843-BDCB-D0388E8A706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943125" y="4716841"/>
                  <a:ext cx="1388160" cy="87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07994A5-38A2-4140-8BDF-BC8823EA685E}"/>
                    </a:ext>
                  </a:extLst>
                </p14:cNvPr>
                <p14:cNvContentPartPr/>
                <p14:nvPr/>
              </p14:nvContentPartPr>
              <p14:xfrm>
                <a:off x="2931525" y="5024641"/>
                <a:ext cx="1013760" cy="7329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8C788D2-A9F7-0441-9456-5E922D36C7C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900565" y="4993681"/>
                  <a:ext cx="1075320" cy="79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B663A6CF-64FF-5D4E-A8BC-7C73A8E1B1E5}"/>
                    </a:ext>
                  </a:extLst>
                </p14:cNvPr>
                <p14:cNvContentPartPr/>
                <p14:nvPr/>
              </p14:nvContentPartPr>
              <p14:xfrm>
                <a:off x="3159405" y="4930681"/>
                <a:ext cx="97920" cy="370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0D6FF22-4ECF-3C49-9004-59CB8526DF1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128805" y="4900081"/>
                  <a:ext cx="1594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6D24B013-FA72-EC48-88D0-52EE527CDF87}"/>
                    </a:ext>
                  </a:extLst>
                </p14:cNvPr>
                <p14:cNvContentPartPr/>
                <p14:nvPr/>
              </p14:nvContentPartPr>
              <p14:xfrm>
                <a:off x="3115125" y="4621441"/>
                <a:ext cx="2047320" cy="3380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A9D7A00-B9B7-E845-B64A-D80942B82D2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084525" y="4590841"/>
                  <a:ext cx="2108880" cy="399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129370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CHEKURI@C02FM1C7DDRT3PP7" val="4154"/>
  <p:tag name="DEFAULTDISPLAYSOURCE" val="\documentclass{article}\pagestyle{empty}&#10;\begin{document}&#10;&#10;\end{document}&#10;"/>
  <p:tag name="EMBEDFONTS" val="1"/>
</p:tagLst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38832</TotalTime>
  <Words>2396</Words>
  <Application>Microsoft Macintosh PowerPoint</Application>
  <PresentationFormat>On-screen Show (4:3)</PresentationFormat>
  <Paragraphs>275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0" baseType="lpstr">
      <vt:lpstr>Brush Script MT</vt:lpstr>
      <vt:lpstr>Arial</vt:lpstr>
      <vt:lpstr>Calibri</vt:lpstr>
      <vt:lpstr>Calisto MT</vt:lpstr>
      <vt:lpstr>Cambria Math</vt:lpstr>
      <vt:lpstr>Lucida Grande</vt:lpstr>
      <vt:lpstr>Capital</vt:lpstr>
      <vt:lpstr>k-Cut in Graphs and Hypergraphs</vt:lpstr>
      <vt:lpstr>Overview</vt:lpstr>
      <vt:lpstr>Overview</vt:lpstr>
      <vt:lpstr>Familiar Cut Problems</vt:lpstr>
      <vt:lpstr>s-t mincut and global mincut</vt:lpstr>
      <vt:lpstr>Multiterminal/Multiway Cut</vt:lpstr>
      <vt:lpstr>Multiterminal/Multiway Cut</vt:lpstr>
      <vt:lpstr>Graph k-Cut</vt:lpstr>
      <vt:lpstr>Graph k-Cut: Partition view</vt:lpstr>
      <vt:lpstr>Complexity of Graph k-Cut</vt:lpstr>
      <vt:lpstr>Polytime Algorithms for k-Cut</vt:lpstr>
      <vt:lpstr>Poly-time Algorithms for       k-Cut: recent developments</vt:lpstr>
      <vt:lpstr>Motivating Questions</vt:lpstr>
      <vt:lpstr>Hypergraphs</vt:lpstr>
      <vt:lpstr>Hypergraph k-Cut</vt:lpstr>
      <vt:lpstr>Hypergraph k-Cut</vt:lpstr>
      <vt:lpstr>Hypergraph k-Cut: Progress</vt:lpstr>
      <vt:lpstr>Further generalization: Submodular k-Partition</vt:lpstr>
      <vt:lpstr>Submodular Set Functions</vt:lpstr>
      <vt:lpstr>Cut functions in graphs/hypergraphs</vt:lpstr>
      <vt:lpstr>Submodular Set Functions</vt:lpstr>
      <vt:lpstr>Submodular k-Partition</vt:lpstr>
      <vt:lpstr>Submodular k-Partition</vt:lpstr>
      <vt:lpstr>Submodular k-Partition</vt:lpstr>
      <vt:lpstr>Overview</vt:lpstr>
      <vt:lpstr>Graph k-Cut</vt:lpstr>
      <vt:lpstr>[GH] for Graph k-Cut</vt:lpstr>
      <vt:lpstr>[GH] for Graph k-Cut</vt:lpstr>
      <vt:lpstr>[GH] Main Structural Lemma</vt:lpstr>
      <vt:lpstr>[GH] Main Structural Lemma</vt:lpstr>
      <vt:lpstr>Using structural lemma</vt:lpstr>
      <vt:lpstr>Using structural lemma</vt:lpstr>
      <vt:lpstr>Running Time</vt:lpstr>
      <vt:lpstr>Comments on Proof of Structural Lemma</vt:lpstr>
      <vt:lpstr>Hypergraph k-Cut</vt:lpstr>
      <vt:lpstr>Algorithmic Idea</vt:lpstr>
      <vt:lpstr>Algorithmic Idea</vt:lpstr>
      <vt:lpstr>Main Structural Lemma</vt:lpstr>
      <vt:lpstr>Main Structural Lemma</vt:lpstr>
      <vt:lpstr>PowerPoint Presentation</vt:lpstr>
      <vt:lpstr>Algorithm</vt:lpstr>
      <vt:lpstr>Comments/Discussion on Structural Lemma</vt:lpstr>
      <vt:lpstr>Overview</vt:lpstr>
      <vt:lpstr>Proof of Structural Lemma: High-level Ideas</vt:lpstr>
      <vt:lpstr>Containment property</vt:lpstr>
      <vt:lpstr>Leveraging containment property</vt:lpstr>
      <vt:lpstr>PowerPoint Presentation</vt:lpstr>
      <vt:lpstr>Property of S</vt:lpstr>
      <vt:lpstr>Fingers</vt:lpstr>
      <vt:lpstr>Uncrossing Theorem</vt:lpstr>
      <vt:lpstr>Recap</vt:lpstr>
      <vt:lpstr>Open Problems</vt:lpstr>
      <vt:lpstr>Fin and Thanks!</vt:lpstr>
    </vt:vector>
  </TitlesOfParts>
  <Company>Univ. of Illinois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Constrained Submodular Set Function Maximization</dc:title>
  <dc:creator>Office 2004 Test Drive User</dc:creator>
  <cp:lastModifiedBy>Chekuri, Chandra Sekhar</cp:lastModifiedBy>
  <cp:revision>1700</cp:revision>
  <cp:lastPrinted>2018-05-23T18:29:12Z</cp:lastPrinted>
  <dcterms:created xsi:type="dcterms:W3CDTF">2010-05-06T15:29:55Z</dcterms:created>
  <dcterms:modified xsi:type="dcterms:W3CDTF">2020-10-30T02:20:15Z</dcterms:modified>
</cp:coreProperties>
</file>